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9"/>
  </p:notesMasterIdLst>
  <p:sldIdLst>
    <p:sldId id="257" r:id="rId2"/>
    <p:sldId id="258" r:id="rId3"/>
    <p:sldId id="259" r:id="rId4"/>
    <p:sldId id="260" r:id="rId5"/>
    <p:sldId id="266" r:id="rId6"/>
    <p:sldId id="708" r:id="rId7"/>
    <p:sldId id="271" r:id="rId8"/>
    <p:sldId id="272" r:id="rId9"/>
    <p:sldId id="273" r:id="rId10"/>
    <p:sldId id="709" r:id="rId11"/>
    <p:sldId id="262" r:id="rId12"/>
    <p:sldId id="267" r:id="rId13"/>
    <p:sldId id="1360" r:id="rId14"/>
    <p:sldId id="274" r:id="rId15"/>
    <p:sldId id="716" r:id="rId16"/>
    <p:sldId id="263" r:id="rId17"/>
    <p:sldId id="26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sannah K. Reese" initials="SKR" lastIdx="3" clrIdx="0"/>
  <p:cmAuthor id="2" name="Jayne Windham" initials="JW" lastIdx="4"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8863"/>
    <p:restoredTop sz="94718"/>
  </p:normalViewPr>
  <p:slideViewPr>
    <p:cSldViewPr snapToGrid="0" snapToObjects="1">
      <p:cViewPr varScale="1">
        <p:scale>
          <a:sx n="90" d="100"/>
          <a:sy n="90" d="100"/>
        </p:scale>
        <p:origin x="216" y="2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97F8BC-10A1-A242-8572-A56868A5414F}" type="datetimeFigureOut">
              <a:rPr lang="en-US" smtClean="0"/>
              <a:t>12/4/19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A613FDA-86FC-D245-BEEB-4D72F9FD7892}" type="slidenum">
              <a:rPr lang="en-US" smtClean="0"/>
              <a:t>‹#›</a:t>
            </a:fld>
            <a:endParaRPr lang="en-US"/>
          </a:p>
        </p:txBody>
      </p:sp>
    </p:spTree>
    <p:extLst>
      <p:ext uri="{BB962C8B-B14F-4D97-AF65-F5344CB8AC3E}">
        <p14:creationId xmlns:p14="http://schemas.microsoft.com/office/powerpoint/2010/main" val="1030540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Rectangle 6">
            <a:extLst>
              <a:ext uri="{FF2B5EF4-FFF2-40B4-BE49-F238E27FC236}">
                <a16:creationId xmlns:a16="http://schemas.microsoft.com/office/drawing/2014/main" id="{7C934068-EF00-8F4B-8428-ECA887A41DE4}"/>
              </a:ext>
            </a:extLst>
          </p:cNvPr>
          <p:cNvSpPr>
            <a:spLocks noGrp="1" noChangeArrowheads="1"/>
          </p:cNvSpPr>
          <p:nvPr>
            <p:ph type="ft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477838" eaLnBrk="0" hangingPunct="0">
              <a:tabLst>
                <a:tab pos="0" algn="l"/>
                <a:tab pos="965200" algn="l"/>
                <a:tab pos="1933575" algn="l"/>
                <a:tab pos="2898775" algn="l"/>
                <a:tab pos="3865563" algn="l"/>
                <a:tab pos="4832350" algn="l"/>
                <a:tab pos="5799138" algn="l"/>
                <a:tab pos="6765925" algn="l"/>
                <a:tab pos="7731125" algn="l"/>
                <a:tab pos="8697913" algn="l"/>
                <a:tab pos="9666288" algn="l"/>
                <a:tab pos="10631488" algn="l"/>
              </a:tabLst>
              <a:defRPr sz="2400">
                <a:solidFill>
                  <a:schemeClr val="bg1"/>
                </a:solidFill>
                <a:latin typeface="Arial" panose="020B0604020202020204" pitchFamily="34" charset="0"/>
                <a:ea typeface="ヒラギノ角ゴ Pro W3" panose="020B0300000000000000" pitchFamily="34" charset="-128"/>
              </a:defRPr>
            </a:lvl1pPr>
            <a:lvl2pPr marL="742950" indent="-285750" defTabSz="477838" eaLnBrk="0" hangingPunct="0">
              <a:tabLst>
                <a:tab pos="0" algn="l"/>
                <a:tab pos="965200" algn="l"/>
                <a:tab pos="1933575" algn="l"/>
                <a:tab pos="2898775" algn="l"/>
                <a:tab pos="3865563" algn="l"/>
                <a:tab pos="4832350" algn="l"/>
                <a:tab pos="5799138" algn="l"/>
                <a:tab pos="6765925" algn="l"/>
                <a:tab pos="7731125" algn="l"/>
                <a:tab pos="8697913" algn="l"/>
                <a:tab pos="9666288" algn="l"/>
                <a:tab pos="10631488" algn="l"/>
              </a:tabLst>
              <a:defRPr sz="2400">
                <a:solidFill>
                  <a:schemeClr val="bg1"/>
                </a:solidFill>
                <a:latin typeface="Arial" panose="020B0604020202020204" pitchFamily="34" charset="0"/>
                <a:ea typeface="ヒラギノ角ゴ Pro W3" panose="020B0300000000000000" pitchFamily="34" charset="-128"/>
              </a:defRPr>
            </a:lvl2pPr>
            <a:lvl3pPr marL="1143000" indent="-228600" defTabSz="477838" eaLnBrk="0" hangingPunct="0">
              <a:tabLst>
                <a:tab pos="0" algn="l"/>
                <a:tab pos="965200" algn="l"/>
                <a:tab pos="1933575" algn="l"/>
                <a:tab pos="2898775" algn="l"/>
                <a:tab pos="3865563" algn="l"/>
                <a:tab pos="4832350" algn="l"/>
                <a:tab pos="5799138" algn="l"/>
                <a:tab pos="6765925" algn="l"/>
                <a:tab pos="7731125" algn="l"/>
                <a:tab pos="8697913" algn="l"/>
                <a:tab pos="9666288" algn="l"/>
                <a:tab pos="10631488" algn="l"/>
              </a:tabLst>
              <a:defRPr sz="2400">
                <a:solidFill>
                  <a:schemeClr val="bg1"/>
                </a:solidFill>
                <a:latin typeface="Arial" panose="020B0604020202020204" pitchFamily="34" charset="0"/>
                <a:ea typeface="ヒラギノ角ゴ Pro W3" panose="020B0300000000000000" pitchFamily="34" charset="-128"/>
              </a:defRPr>
            </a:lvl3pPr>
            <a:lvl4pPr marL="1600200" indent="-228600" defTabSz="477838" eaLnBrk="0" hangingPunct="0">
              <a:tabLst>
                <a:tab pos="0" algn="l"/>
                <a:tab pos="965200" algn="l"/>
                <a:tab pos="1933575" algn="l"/>
                <a:tab pos="2898775" algn="l"/>
                <a:tab pos="3865563" algn="l"/>
                <a:tab pos="4832350" algn="l"/>
                <a:tab pos="5799138" algn="l"/>
                <a:tab pos="6765925" algn="l"/>
                <a:tab pos="7731125" algn="l"/>
                <a:tab pos="8697913" algn="l"/>
                <a:tab pos="9666288" algn="l"/>
                <a:tab pos="10631488" algn="l"/>
              </a:tabLst>
              <a:defRPr sz="2400">
                <a:solidFill>
                  <a:schemeClr val="bg1"/>
                </a:solidFill>
                <a:latin typeface="Arial" panose="020B0604020202020204" pitchFamily="34" charset="0"/>
                <a:ea typeface="ヒラギノ角ゴ Pro W3" panose="020B0300000000000000" pitchFamily="34" charset="-128"/>
              </a:defRPr>
            </a:lvl4pPr>
            <a:lvl5pPr marL="2057400" indent="-228600" defTabSz="477838" eaLnBrk="0" hangingPunct="0">
              <a:tabLst>
                <a:tab pos="0" algn="l"/>
                <a:tab pos="965200" algn="l"/>
                <a:tab pos="1933575" algn="l"/>
                <a:tab pos="2898775" algn="l"/>
                <a:tab pos="3865563" algn="l"/>
                <a:tab pos="4832350" algn="l"/>
                <a:tab pos="5799138" algn="l"/>
                <a:tab pos="6765925" algn="l"/>
                <a:tab pos="7731125" algn="l"/>
                <a:tab pos="8697913" algn="l"/>
                <a:tab pos="9666288" algn="l"/>
                <a:tab pos="10631488" algn="l"/>
              </a:tabLst>
              <a:defRPr sz="2400">
                <a:solidFill>
                  <a:schemeClr val="bg1"/>
                </a:solidFill>
                <a:latin typeface="Arial" panose="020B0604020202020204" pitchFamily="34" charset="0"/>
                <a:ea typeface="ヒラギノ角ゴ Pro W3" panose="020B0300000000000000" pitchFamily="34" charset="-128"/>
              </a:defRPr>
            </a:lvl5pPr>
            <a:lvl6pPr marL="2514600" indent="-228600" defTabSz="477838" eaLnBrk="0" fontAlgn="base" hangingPunct="0">
              <a:spcBef>
                <a:spcPct val="0"/>
              </a:spcBef>
              <a:spcAft>
                <a:spcPct val="0"/>
              </a:spcAft>
              <a:tabLst>
                <a:tab pos="0" algn="l"/>
                <a:tab pos="965200" algn="l"/>
                <a:tab pos="1933575" algn="l"/>
                <a:tab pos="2898775" algn="l"/>
                <a:tab pos="3865563" algn="l"/>
                <a:tab pos="4832350" algn="l"/>
                <a:tab pos="5799138" algn="l"/>
                <a:tab pos="6765925" algn="l"/>
                <a:tab pos="7731125" algn="l"/>
                <a:tab pos="8697913" algn="l"/>
                <a:tab pos="9666288" algn="l"/>
                <a:tab pos="10631488" algn="l"/>
              </a:tabLst>
              <a:defRPr sz="2400">
                <a:solidFill>
                  <a:schemeClr val="bg1"/>
                </a:solidFill>
                <a:latin typeface="Arial" panose="020B0604020202020204" pitchFamily="34" charset="0"/>
                <a:ea typeface="ヒラギノ角ゴ Pro W3" panose="020B0300000000000000" pitchFamily="34" charset="-128"/>
              </a:defRPr>
            </a:lvl6pPr>
            <a:lvl7pPr marL="2971800" indent="-228600" defTabSz="477838" eaLnBrk="0" fontAlgn="base" hangingPunct="0">
              <a:spcBef>
                <a:spcPct val="0"/>
              </a:spcBef>
              <a:spcAft>
                <a:spcPct val="0"/>
              </a:spcAft>
              <a:tabLst>
                <a:tab pos="0" algn="l"/>
                <a:tab pos="965200" algn="l"/>
                <a:tab pos="1933575" algn="l"/>
                <a:tab pos="2898775" algn="l"/>
                <a:tab pos="3865563" algn="l"/>
                <a:tab pos="4832350" algn="l"/>
                <a:tab pos="5799138" algn="l"/>
                <a:tab pos="6765925" algn="l"/>
                <a:tab pos="7731125" algn="l"/>
                <a:tab pos="8697913" algn="l"/>
                <a:tab pos="9666288" algn="l"/>
                <a:tab pos="10631488" algn="l"/>
              </a:tabLst>
              <a:defRPr sz="2400">
                <a:solidFill>
                  <a:schemeClr val="bg1"/>
                </a:solidFill>
                <a:latin typeface="Arial" panose="020B0604020202020204" pitchFamily="34" charset="0"/>
                <a:ea typeface="ヒラギノ角ゴ Pro W3" panose="020B0300000000000000" pitchFamily="34" charset="-128"/>
              </a:defRPr>
            </a:lvl7pPr>
            <a:lvl8pPr marL="3429000" indent="-228600" defTabSz="477838" eaLnBrk="0" fontAlgn="base" hangingPunct="0">
              <a:spcBef>
                <a:spcPct val="0"/>
              </a:spcBef>
              <a:spcAft>
                <a:spcPct val="0"/>
              </a:spcAft>
              <a:tabLst>
                <a:tab pos="0" algn="l"/>
                <a:tab pos="965200" algn="l"/>
                <a:tab pos="1933575" algn="l"/>
                <a:tab pos="2898775" algn="l"/>
                <a:tab pos="3865563" algn="l"/>
                <a:tab pos="4832350" algn="l"/>
                <a:tab pos="5799138" algn="l"/>
                <a:tab pos="6765925" algn="l"/>
                <a:tab pos="7731125" algn="l"/>
                <a:tab pos="8697913" algn="l"/>
                <a:tab pos="9666288" algn="l"/>
                <a:tab pos="10631488" algn="l"/>
              </a:tabLst>
              <a:defRPr sz="2400">
                <a:solidFill>
                  <a:schemeClr val="bg1"/>
                </a:solidFill>
                <a:latin typeface="Arial" panose="020B0604020202020204" pitchFamily="34" charset="0"/>
                <a:ea typeface="ヒラギノ角ゴ Pro W3" panose="020B0300000000000000" pitchFamily="34" charset="-128"/>
              </a:defRPr>
            </a:lvl8pPr>
            <a:lvl9pPr marL="3886200" indent="-228600" defTabSz="477838" eaLnBrk="0" fontAlgn="base" hangingPunct="0">
              <a:spcBef>
                <a:spcPct val="0"/>
              </a:spcBef>
              <a:spcAft>
                <a:spcPct val="0"/>
              </a:spcAft>
              <a:tabLst>
                <a:tab pos="0" algn="l"/>
                <a:tab pos="965200" algn="l"/>
                <a:tab pos="1933575" algn="l"/>
                <a:tab pos="2898775" algn="l"/>
                <a:tab pos="3865563" algn="l"/>
                <a:tab pos="4832350" algn="l"/>
                <a:tab pos="5799138" algn="l"/>
                <a:tab pos="6765925" algn="l"/>
                <a:tab pos="7731125" algn="l"/>
                <a:tab pos="8697913" algn="l"/>
                <a:tab pos="9666288" algn="l"/>
                <a:tab pos="10631488" algn="l"/>
              </a:tabLst>
              <a:defRPr sz="2400">
                <a:solidFill>
                  <a:schemeClr val="bg1"/>
                </a:solidFill>
                <a:latin typeface="Arial" panose="020B0604020202020204" pitchFamily="34" charset="0"/>
                <a:ea typeface="ヒラギノ角ゴ Pro W3" panose="020B0300000000000000" pitchFamily="34" charset="-128"/>
              </a:defRPr>
            </a:lvl9pPr>
          </a:lstStyle>
          <a:p>
            <a:pPr>
              <a:buFont typeface="Arial" panose="020B0604020202020204" pitchFamily="34" charset="0"/>
              <a:buNone/>
            </a:pPr>
            <a:r>
              <a:rPr lang="en-GB" altLang="en-US" sz="1300">
                <a:solidFill>
                  <a:srgbClr val="000000"/>
                </a:solidFill>
              </a:rPr>
              <a:t>www.StopPests.org</a:t>
            </a:r>
          </a:p>
        </p:txBody>
      </p:sp>
      <p:sp>
        <p:nvSpPr>
          <p:cNvPr id="17411" name="Rectangle 7">
            <a:extLst>
              <a:ext uri="{FF2B5EF4-FFF2-40B4-BE49-F238E27FC236}">
                <a16:creationId xmlns:a16="http://schemas.microsoft.com/office/drawing/2014/main" id="{552DEEA1-6B32-2B48-B30F-96E3EC5855B2}"/>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477838" eaLnBrk="0" hangingPunct="0">
              <a:tabLst>
                <a:tab pos="0" algn="l"/>
                <a:tab pos="965200" algn="l"/>
                <a:tab pos="1933575" algn="l"/>
                <a:tab pos="2898775" algn="l"/>
                <a:tab pos="3865563" algn="l"/>
                <a:tab pos="4832350" algn="l"/>
                <a:tab pos="5799138" algn="l"/>
                <a:tab pos="6765925" algn="l"/>
                <a:tab pos="7731125" algn="l"/>
                <a:tab pos="8697913" algn="l"/>
                <a:tab pos="9666288" algn="l"/>
                <a:tab pos="10631488" algn="l"/>
              </a:tabLst>
              <a:defRPr sz="2400">
                <a:solidFill>
                  <a:schemeClr val="bg1"/>
                </a:solidFill>
                <a:latin typeface="Arial" panose="020B0604020202020204" pitchFamily="34" charset="0"/>
                <a:ea typeface="ヒラギノ角ゴ Pro W3" panose="020B0300000000000000" pitchFamily="34" charset="-128"/>
              </a:defRPr>
            </a:lvl1pPr>
            <a:lvl2pPr marL="742950" indent="-285750" defTabSz="477838" eaLnBrk="0" hangingPunct="0">
              <a:tabLst>
                <a:tab pos="0" algn="l"/>
                <a:tab pos="965200" algn="l"/>
                <a:tab pos="1933575" algn="l"/>
                <a:tab pos="2898775" algn="l"/>
                <a:tab pos="3865563" algn="l"/>
                <a:tab pos="4832350" algn="l"/>
                <a:tab pos="5799138" algn="l"/>
                <a:tab pos="6765925" algn="l"/>
                <a:tab pos="7731125" algn="l"/>
                <a:tab pos="8697913" algn="l"/>
                <a:tab pos="9666288" algn="l"/>
                <a:tab pos="10631488" algn="l"/>
              </a:tabLst>
              <a:defRPr sz="2400">
                <a:solidFill>
                  <a:schemeClr val="bg1"/>
                </a:solidFill>
                <a:latin typeface="Arial" panose="020B0604020202020204" pitchFamily="34" charset="0"/>
                <a:ea typeface="ヒラギノ角ゴ Pro W3" panose="020B0300000000000000" pitchFamily="34" charset="-128"/>
              </a:defRPr>
            </a:lvl2pPr>
            <a:lvl3pPr marL="1143000" indent="-228600" defTabSz="477838" eaLnBrk="0" hangingPunct="0">
              <a:tabLst>
                <a:tab pos="0" algn="l"/>
                <a:tab pos="965200" algn="l"/>
                <a:tab pos="1933575" algn="l"/>
                <a:tab pos="2898775" algn="l"/>
                <a:tab pos="3865563" algn="l"/>
                <a:tab pos="4832350" algn="l"/>
                <a:tab pos="5799138" algn="l"/>
                <a:tab pos="6765925" algn="l"/>
                <a:tab pos="7731125" algn="l"/>
                <a:tab pos="8697913" algn="l"/>
                <a:tab pos="9666288" algn="l"/>
                <a:tab pos="10631488" algn="l"/>
              </a:tabLst>
              <a:defRPr sz="2400">
                <a:solidFill>
                  <a:schemeClr val="bg1"/>
                </a:solidFill>
                <a:latin typeface="Arial" panose="020B0604020202020204" pitchFamily="34" charset="0"/>
                <a:ea typeface="ヒラギノ角ゴ Pro W3" panose="020B0300000000000000" pitchFamily="34" charset="-128"/>
              </a:defRPr>
            </a:lvl3pPr>
            <a:lvl4pPr marL="1600200" indent="-228600" defTabSz="477838" eaLnBrk="0" hangingPunct="0">
              <a:tabLst>
                <a:tab pos="0" algn="l"/>
                <a:tab pos="965200" algn="l"/>
                <a:tab pos="1933575" algn="l"/>
                <a:tab pos="2898775" algn="l"/>
                <a:tab pos="3865563" algn="l"/>
                <a:tab pos="4832350" algn="l"/>
                <a:tab pos="5799138" algn="l"/>
                <a:tab pos="6765925" algn="l"/>
                <a:tab pos="7731125" algn="l"/>
                <a:tab pos="8697913" algn="l"/>
                <a:tab pos="9666288" algn="l"/>
                <a:tab pos="10631488" algn="l"/>
              </a:tabLst>
              <a:defRPr sz="2400">
                <a:solidFill>
                  <a:schemeClr val="bg1"/>
                </a:solidFill>
                <a:latin typeface="Arial" panose="020B0604020202020204" pitchFamily="34" charset="0"/>
                <a:ea typeface="ヒラギノ角ゴ Pro W3" panose="020B0300000000000000" pitchFamily="34" charset="-128"/>
              </a:defRPr>
            </a:lvl4pPr>
            <a:lvl5pPr marL="2057400" indent="-228600" defTabSz="477838" eaLnBrk="0" hangingPunct="0">
              <a:tabLst>
                <a:tab pos="0" algn="l"/>
                <a:tab pos="965200" algn="l"/>
                <a:tab pos="1933575" algn="l"/>
                <a:tab pos="2898775" algn="l"/>
                <a:tab pos="3865563" algn="l"/>
                <a:tab pos="4832350" algn="l"/>
                <a:tab pos="5799138" algn="l"/>
                <a:tab pos="6765925" algn="l"/>
                <a:tab pos="7731125" algn="l"/>
                <a:tab pos="8697913" algn="l"/>
                <a:tab pos="9666288" algn="l"/>
                <a:tab pos="10631488" algn="l"/>
              </a:tabLst>
              <a:defRPr sz="2400">
                <a:solidFill>
                  <a:schemeClr val="bg1"/>
                </a:solidFill>
                <a:latin typeface="Arial" panose="020B0604020202020204" pitchFamily="34" charset="0"/>
                <a:ea typeface="ヒラギノ角ゴ Pro W3" panose="020B0300000000000000" pitchFamily="34" charset="-128"/>
              </a:defRPr>
            </a:lvl5pPr>
            <a:lvl6pPr marL="2514600" indent="-228600" defTabSz="477838" eaLnBrk="0" fontAlgn="base" hangingPunct="0">
              <a:spcBef>
                <a:spcPct val="0"/>
              </a:spcBef>
              <a:spcAft>
                <a:spcPct val="0"/>
              </a:spcAft>
              <a:tabLst>
                <a:tab pos="0" algn="l"/>
                <a:tab pos="965200" algn="l"/>
                <a:tab pos="1933575" algn="l"/>
                <a:tab pos="2898775" algn="l"/>
                <a:tab pos="3865563" algn="l"/>
                <a:tab pos="4832350" algn="l"/>
                <a:tab pos="5799138" algn="l"/>
                <a:tab pos="6765925" algn="l"/>
                <a:tab pos="7731125" algn="l"/>
                <a:tab pos="8697913" algn="l"/>
                <a:tab pos="9666288" algn="l"/>
                <a:tab pos="10631488" algn="l"/>
              </a:tabLst>
              <a:defRPr sz="2400">
                <a:solidFill>
                  <a:schemeClr val="bg1"/>
                </a:solidFill>
                <a:latin typeface="Arial" panose="020B0604020202020204" pitchFamily="34" charset="0"/>
                <a:ea typeface="ヒラギノ角ゴ Pro W3" panose="020B0300000000000000" pitchFamily="34" charset="-128"/>
              </a:defRPr>
            </a:lvl6pPr>
            <a:lvl7pPr marL="2971800" indent="-228600" defTabSz="477838" eaLnBrk="0" fontAlgn="base" hangingPunct="0">
              <a:spcBef>
                <a:spcPct val="0"/>
              </a:spcBef>
              <a:spcAft>
                <a:spcPct val="0"/>
              </a:spcAft>
              <a:tabLst>
                <a:tab pos="0" algn="l"/>
                <a:tab pos="965200" algn="l"/>
                <a:tab pos="1933575" algn="l"/>
                <a:tab pos="2898775" algn="l"/>
                <a:tab pos="3865563" algn="l"/>
                <a:tab pos="4832350" algn="l"/>
                <a:tab pos="5799138" algn="l"/>
                <a:tab pos="6765925" algn="l"/>
                <a:tab pos="7731125" algn="l"/>
                <a:tab pos="8697913" algn="l"/>
                <a:tab pos="9666288" algn="l"/>
                <a:tab pos="10631488" algn="l"/>
              </a:tabLst>
              <a:defRPr sz="2400">
                <a:solidFill>
                  <a:schemeClr val="bg1"/>
                </a:solidFill>
                <a:latin typeface="Arial" panose="020B0604020202020204" pitchFamily="34" charset="0"/>
                <a:ea typeface="ヒラギノ角ゴ Pro W3" panose="020B0300000000000000" pitchFamily="34" charset="-128"/>
              </a:defRPr>
            </a:lvl7pPr>
            <a:lvl8pPr marL="3429000" indent="-228600" defTabSz="477838" eaLnBrk="0" fontAlgn="base" hangingPunct="0">
              <a:spcBef>
                <a:spcPct val="0"/>
              </a:spcBef>
              <a:spcAft>
                <a:spcPct val="0"/>
              </a:spcAft>
              <a:tabLst>
                <a:tab pos="0" algn="l"/>
                <a:tab pos="965200" algn="l"/>
                <a:tab pos="1933575" algn="l"/>
                <a:tab pos="2898775" algn="l"/>
                <a:tab pos="3865563" algn="l"/>
                <a:tab pos="4832350" algn="l"/>
                <a:tab pos="5799138" algn="l"/>
                <a:tab pos="6765925" algn="l"/>
                <a:tab pos="7731125" algn="l"/>
                <a:tab pos="8697913" algn="l"/>
                <a:tab pos="9666288" algn="l"/>
                <a:tab pos="10631488" algn="l"/>
              </a:tabLst>
              <a:defRPr sz="2400">
                <a:solidFill>
                  <a:schemeClr val="bg1"/>
                </a:solidFill>
                <a:latin typeface="Arial" panose="020B0604020202020204" pitchFamily="34" charset="0"/>
                <a:ea typeface="ヒラギノ角ゴ Pro W3" panose="020B0300000000000000" pitchFamily="34" charset="-128"/>
              </a:defRPr>
            </a:lvl8pPr>
            <a:lvl9pPr marL="3886200" indent="-228600" defTabSz="477838" eaLnBrk="0" fontAlgn="base" hangingPunct="0">
              <a:spcBef>
                <a:spcPct val="0"/>
              </a:spcBef>
              <a:spcAft>
                <a:spcPct val="0"/>
              </a:spcAft>
              <a:tabLst>
                <a:tab pos="0" algn="l"/>
                <a:tab pos="965200" algn="l"/>
                <a:tab pos="1933575" algn="l"/>
                <a:tab pos="2898775" algn="l"/>
                <a:tab pos="3865563" algn="l"/>
                <a:tab pos="4832350" algn="l"/>
                <a:tab pos="5799138" algn="l"/>
                <a:tab pos="6765925" algn="l"/>
                <a:tab pos="7731125" algn="l"/>
                <a:tab pos="8697913" algn="l"/>
                <a:tab pos="9666288" algn="l"/>
                <a:tab pos="10631488" algn="l"/>
              </a:tabLst>
              <a:defRPr sz="2400">
                <a:solidFill>
                  <a:schemeClr val="bg1"/>
                </a:solidFill>
                <a:latin typeface="Arial" panose="020B0604020202020204" pitchFamily="34" charset="0"/>
                <a:ea typeface="ヒラギノ角ゴ Pro W3" panose="020B0300000000000000" pitchFamily="34" charset="-128"/>
              </a:defRPr>
            </a:lvl9pPr>
          </a:lstStyle>
          <a:p>
            <a:fld id="{782E0242-7D5A-814F-B49A-9EB17C89F193}" type="slidenum">
              <a:rPr lang="en-GB" altLang="en-US" sz="1300">
                <a:solidFill>
                  <a:srgbClr val="000000"/>
                </a:solidFill>
              </a:rPr>
              <a:pPr/>
              <a:t>1</a:t>
            </a:fld>
            <a:endParaRPr lang="en-GB" altLang="en-US" sz="1300">
              <a:solidFill>
                <a:srgbClr val="000000"/>
              </a:solidFill>
            </a:endParaRPr>
          </a:p>
        </p:txBody>
      </p:sp>
      <p:sp>
        <p:nvSpPr>
          <p:cNvPr id="17412" name="Text Box 1">
            <a:extLst>
              <a:ext uri="{FF2B5EF4-FFF2-40B4-BE49-F238E27FC236}">
                <a16:creationId xmlns:a16="http://schemas.microsoft.com/office/drawing/2014/main" id="{B1B70799-6AEB-6746-BEA2-6C431AF82175}"/>
              </a:ext>
            </a:extLst>
          </p:cNvPr>
          <p:cNvSpPr txBox="1">
            <a:spLocks noChangeArrowheads="1"/>
          </p:cNvSpPr>
          <p:nvPr/>
        </p:nvSpPr>
        <p:spPr bwMode="auto">
          <a:xfrm>
            <a:off x="4144963" y="9120188"/>
            <a:ext cx="3170237" cy="48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141" tIns="49473" rIns="95141" bIns="49473" anchor="b"/>
          <a:lstStyle>
            <a:lvl1pPr defTabSz="477838" eaLnBrk="0" hangingPunct="0">
              <a:tabLst>
                <a:tab pos="0" algn="l"/>
                <a:tab pos="965200" algn="l"/>
                <a:tab pos="1933575" algn="l"/>
                <a:tab pos="2898775" algn="l"/>
                <a:tab pos="3865563" algn="l"/>
                <a:tab pos="4832350" algn="l"/>
                <a:tab pos="5799138" algn="l"/>
                <a:tab pos="6765925" algn="l"/>
                <a:tab pos="7731125" algn="l"/>
                <a:tab pos="8697913" algn="l"/>
                <a:tab pos="9666288" algn="l"/>
                <a:tab pos="10631488" algn="l"/>
              </a:tabLst>
              <a:defRPr sz="2400">
                <a:solidFill>
                  <a:schemeClr val="bg1"/>
                </a:solidFill>
                <a:latin typeface="Arial" panose="020B0604020202020204" pitchFamily="34" charset="0"/>
                <a:ea typeface="ヒラギノ角ゴ Pro W3" panose="020B0300000000000000" pitchFamily="34" charset="-128"/>
              </a:defRPr>
            </a:lvl1pPr>
            <a:lvl2pPr marL="742950" indent="-285750" defTabSz="477838" eaLnBrk="0" hangingPunct="0">
              <a:tabLst>
                <a:tab pos="0" algn="l"/>
                <a:tab pos="965200" algn="l"/>
                <a:tab pos="1933575" algn="l"/>
                <a:tab pos="2898775" algn="l"/>
                <a:tab pos="3865563" algn="l"/>
                <a:tab pos="4832350" algn="l"/>
                <a:tab pos="5799138" algn="l"/>
                <a:tab pos="6765925" algn="l"/>
                <a:tab pos="7731125" algn="l"/>
                <a:tab pos="8697913" algn="l"/>
                <a:tab pos="9666288" algn="l"/>
                <a:tab pos="10631488" algn="l"/>
              </a:tabLst>
              <a:defRPr sz="2400">
                <a:solidFill>
                  <a:schemeClr val="bg1"/>
                </a:solidFill>
                <a:latin typeface="Arial" panose="020B0604020202020204" pitchFamily="34" charset="0"/>
                <a:ea typeface="ヒラギノ角ゴ Pro W3" panose="020B0300000000000000" pitchFamily="34" charset="-128"/>
              </a:defRPr>
            </a:lvl2pPr>
            <a:lvl3pPr marL="1143000" indent="-228600" defTabSz="477838" eaLnBrk="0" hangingPunct="0">
              <a:tabLst>
                <a:tab pos="0" algn="l"/>
                <a:tab pos="965200" algn="l"/>
                <a:tab pos="1933575" algn="l"/>
                <a:tab pos="2898775" algn="l"/>
                <a:tab pos="3865563" algn="l"/>
                <a:tab pos="4832350" algn="l"/>
                <a:tab pos="5799138" algn="l"/>
                <a:tab pos="6765925" algn="l"/>
                <a:tab pos="7731125" algn="l"/>
                <a:tab pos="8697913" algn="l"/>
                <a:tab pos="9666288" algn="l"/>
                <a:tab pos="10631488" algn="l"/>
              </a:tabLst>
              <a:defRPr sz="2400">
                <a:solidFill>
                  <a:schemeClr val="bg1"/>
                </a:solidFill>
                <a:latin typeface="Arial" panose="020B0604020202020204" pitchFamily="34" charset="0"/>
                <a:ea typeface="ヒラギノ角ゴ Pro W3" panose="020B0300000000000000" pitchFamily="34" charset="-128"/>
              </a:defRPr>
            </a:lvl3pPr>
            <a:lvl4pPr marL="1600200" indent="-228600" defTabSz="477838" eaLnBrk="0" hangingPunct="0">
              <a:tabLst>
                <a:tab pos="0" algn="l"/>
                <a:tab pos="965200" algn="l"/>
                <a:tab pos="1933575" algn="l"/>
                <a:tab pos="2898775" algn="l"/>
                <a:tab pos="3865563" algn="l"/>
                <a:tab pos="4832350" algn="l"/>
                <a:tab pos="5799138" algn="l"/>
                <a:tab pos="6765925" algn="l"/>
                <a:tab pos="7731125" algn="l"/>
                <a:tab pos="8697913" algn="l"/>
                <a:tab pos="9666288" algn="l"/>
                <a:tab pos="10631488" algn="l"/>
              </a:tabLst>
              <a:defRPr sz="2400">
                <a:solidFill>
                  <a:schemeClr val="bg1"/>
                </a:solidFill>
                <a:latin typeface="Arial" panose="020B0604020202020204" pitchFamily="34" charset="0"/>
                <a:ea typeface="ヒラギノ角ゴ Pro W3" panose="020B0300000000000000" pitchFamily="34" charset="-128"/>
              </a:defRPr>
            </a:lvl4pPr>
            <a:lvl5pPr marL="2057400" indent="-228600" defTabSz="477838" eaLnBrk="0" hangingPunct="0">
              <a:tabLst>
                <a:tab pos="0" algn="l"/>
                <a:tab pos="965200" algn="l"/>
                <a:tab pos="1933575" algn="l"/>
                <a:tab pos="2898775" algn="l"/>
                <a:tab pos="3865563" algn="l"/>
                <a:tab pos="4832350" algn="l"/>
                <a:tab pos="5799138" algn="l"/>
                <a:tab pos="6765925" algn="l"/>
                <a:tab pos="7731125" algn="l"/>
                <a:tab pos="8697913" algn="l"/>
                <a:tab pos="9666288" algn="l"/>
                <a:tab pos="10631488" algn="l"/>
              </a:tabLst>
              <a:defRPr sz="2400">
                <a:solidFill>
                  <a:schemeClr val="bg1"/>
                </a:solidFill>
                <a:latin typeface="Arial" panose="020B0604020202020204" pitchFamily="34" charset="0"/>
                <a:ea typeface="ヒラギノ角ゴ Pro W3" panose="020B0300000000000000" pitchFamily="34" charset="-128"/>
              </a:defRPr>
            </a:lvl5pPr>
            <a:lvl6pPr marL="2514600" indent="-228600" defTabSz="477838" eaLnBrk="0" fontAlgn="base" hangingPunct="0">
              <a:spcBef>
                <a:spcPct val="0"/>
              </a:spcBef>
              <a:spcAft>
                <a:spcPct val="0"/>
              </a:spcAft>
              <a:tabLst>
                <a:tab pos="0" algn="l"/>
                <a:tab pos="965200" algn="l"/>
                <a:tab pos="1933575" algn="l"/>
                <a:tab pos="2898775" algn="l"/>
                <a:tab pos="3865563" algn="l"/>
                <a:tab pos="4832350" algn="l"/>
                <a:tab pos="5799138" algn="l"/>
                <a:tab pos="6765925" algn="l"/>
                <a:tab pos="7731125" algn="l"/>
                <a:tab pos="8697913" algn="l"/>
                <a:tab pos="9666288" algn="l"/>
                <a:tab pos="10631488" algn="l"/>
              </a:tabLst>
              <a:defRPr sz="2400">
                <a:solidFill>
                  <a:schemeClr val="bg1"/>
                </a:solidFill>
                <a:latin typeface="Arial" panose="020B0604020202020204" pitchFamily="34" charset="0"/>
                <a:ea typeface="ヒラギノ角ゴ Pro W3" panose="020B0300000000000000" pitchFamily="34" charset="-128"/>
              </a:defRPr>
            </a:lvl6pPr>
            <a:lvl7pPr marL="2971800" indent="-228600" defTabSz="477838" eaLnBrk="0" fontAlgn="base" hangingPunct="0">
              <a:spcBef>
                <a:spcPct val="0"/>
              </a:spcBef>
              <a:spcAft>
                <a:spcPct val="0"/>
              </a:spcAft>
              <a:tabLst>
                <a:tab pos="0" algn="l"/>
                <a:tab pos="965200" algn="l"/>
                <a:tab pos="1933575" algn="l"/>
                <a:tab pos="2898775" algn="l"/>
                <a:tab pos="3865563" algn="l"/>
                <a:tab pos="4832350" algn="l"/>
                <a:tab pos="5799138" algn="l"/>
                <a:tab pos="6765925" algn="l"/>
                <a:tab pos="7731125" algn="l"/>
                <a:tab pos="8697913" algn="l"/>
                <a:tab pos="9666288" algn="l"/>
                <a:tab pos="10631488" algn="l"/>
              </a:tabLst>
              <a:defRPr sz="2400">
                <a:solidFill>
                  <a:schemeClr val="bg1"/>
                </a:solidFill>
                <a:latin typeface="Arial" panose="020B0604020202020204" pitchFamily="34" charset="0"/>
                <a:ea typeface="ヒラギノ角ゴ Pro W3" panose="020B0300000000000000" pitchFamily="34" charset="-128"/>
              </a:defRPr>
            </a:lvl7pPr>
            <a:lvl8pPr marL="3429000" indent="-228600" defTabSz="477838" eaLnBrk="0" fontAlgn="base" hangingPunct="0">
              <a:spcBef>
                <a:spcPct val="0"/>
              </a:spcBef>
              <a:spcAft>
                <a:spcPct val="0"/>
              </a:spcAft>
              <a:tabLst>
                <a:tab pos="0" algn="l"/>
                <a:tab pos="965200" algn="l"/>
                <a:tab pos="1933575" algn="l"/>
                <a:tab pos="2898775" algn="l"/>
                <a:tab pos="3865563" algn="l"/>
                <a:tab pos="4832350" algn="l"/>
                <a:tab pos="5799138" algn="l"/>
                <a:tab pos="6765925" algn="l"/>
                <a:tab pos="7731125" algn="l"/>
                <a:tab pos="8697913" algn="l"/>
                <a:tab pos="9666288" algn="l"/>
                <a:tab pos="10631488" algn="l"/>
              </a:tabLst>
              <a:defRPr sz="2400">
                <a:solidFill>
                  <a:schemeClr val="bg1"/>
                </a:solidFill>
                <a:latin typeface="Arial" panose="020B0604020202020204" pitchFamily="34" charset="0"/>
                <a:ea typeface="ヒラギノ角ゴ Pro W3" panose="020B0300000000000000" pitchFamily="34" charset="-128"/>
              </a:defRPr>
            </a:lvl8pPr>
            <a:lvl9pPr marL="3886200" indent="-228600" defTabSz="477838" eaLnBrk="0" fontAlgn="base" hangingPunct="0">
              <a:spcBef>
                <a:spcPct val="0"/>
              </a:spcBef>
              <a:spcAft>
                <a:spcPct val="0"/>
              </a:spcAft>
              <a:tabLst>
                <a:tab pos="0" algn="l"/>
                <a:tab pos="965200" algn="l"/>
                <a:tab pos="1933575" algn="l"/>
                <a:tab pos="2898775" algn="l"/>
                <a:tab pos="3865563" algn="l"/>
                <a:tab pos="4832350" algn="l"/>
                <a:tab pos="5799138" algn="l"/>
                <a:tab pos="6765925" algn="l"/>
                <a:tab pos="7731125" algn="l"/>
                <a:tab pos="8697913" algn="l"/>
                <a:tab pos="9666288" algn="l"/>
                <a:tab pos="10631488" algn="l"/>
              </a:tabLst>
              <a:defRPr sz="2400">
                <a:solidFill>
                  <a:schemeClr val="bg1"/>
                </a:solidFill>
                <a:latin typeface="Arial" panose="020B0604020202020204" pitchFamily="34" charset="0"/>
                <a:ea typeface="ヒラギノ角ゴ Pro W3" panose="020B0300000000000000" pitchFamily="34" charset="-128"/>
              </a:defRPr>
            </a:lvl9pPr>
          </a:lstStyle>
          <a:p>
            <a:pPr algn="r">
              <a:buClr>
                <a:srgbClr val="000000"/>
              </a:buClr>
              <a:buSzPct val="100000"/>
              <a:buFont typeface="Arial" panose="020B0604020202020204" pitchFamily="34" charset="0"/>
              <a:buNone/>
            </a:pPr>
            <a:fld id="{67E3D7F4-5171-D44C-A610-1511098362C1}" type="slidenum">
              <a:rPr lang="en-GB" altLang="en-US" sz="1300">
                <a:solidFill>
                  <a:srgbClr val="000000"/>
                </a:solidFill>
              </a:rPr>
              <a:pPr algn="r">
                <a:buClr>
                  <a:srgbClr val="000000"/>
                </a:buClr>
                <a:buSzPct val="100000"/>
                <a:buFont typeface="Arial" panose="020B0604020202020204" pitchFamily="34" charset="0"/>
                <a:buNone/>
              </a:pPr>
              <a:t>1</a:t>
            </a:fld>
            <a:endParaRPr lang="en-GB" altLang="en-US" sz="1300">
              <a:solidFill>
                <a:srgbClr val="000000"/>
              </a:solidFill>
            </a:endParaRPr>
          </a:p>
        </p:txBody>
      </p:sp>
      <p:sp>
        <p:nvSpPr>
          <p:cNvPr id="17413" name="Text Box 2">
            <a:extLst>
              <a:ext uri="{FF2B5EF4-FFF2-40B4-BE49-F238E27FC236}">
                <a16:creationId xmlns:a16="http://schemas.microsoft.com/office/drawing/2014/main" id="{E8DA1B17-9301-E94C-AF27-116AA735A7E9}"/>
              </a:ext>
            </a:extLst>
          </p:cNvPr>
          <p:cNvSpPr txBox="1">
            <a:spLocks noChangeArrowheads="1"/>
          </p:cNvSpPr>
          <p:nvPr/>
        </p:nvSpPr>
        <p:spPr bwMode="auto">
          <a:xfrm>
            <a:off x="1220788" y="719138"/>
            <a:ext cx="4876800" cy="3600450"/>
          </a:xfrm>
          <a:prstGeom prst="rect">
            <a:avLst/>
          </a:prstGeom>
          <a:solidFill>
            <a:srgbClr val="FFFFFF"/>
          </a:solidFill>
          <a:ln w="9525">
            <a:solidFill>
              <a:srgbClr val="000000"/>
            </a:solidFill>
            <a:miter lim="800000"/>
            <a:headEnd/>
            <a:tailEnd/>
          </a:ln>
        </p:spPr>
        <p:txBody>
          <a:bodyPr wrap="none" lIns="96663" tIns="48332" rIns="96663" bIns="48332" anchor="ctr"/>
          <a:lstStyle>
            <a:lvl1pPr defTabSz="477838" eaLnBrk="0" hangingPunct="0">
              <a:defRPr sz="2400">
                <a:solidFill>
                  <a:schemeClr val="bg1"/>
                </a:solidFill>
                <a:latin typeface="Arial" panose="020B0604020202020204" pitchFamily="34" charset="0"/>
                <a:ea typeface="ヒラギノ角ゴ Pro W3" panose="020B0300000000000000" pitchFamily="34" charset="-128"/>
              </a:defRPr>
            </a:lvl1pPr>
            <a:lvl2pPr marL="742950" indent="-285750" defTabSz="477838" eaLnBrk="0" hangingPunct="0">
              <a:defRPr sz="2400">
                <a:solidFill>
                  <a:schemeClr val="bg1"/>
                </a:solidFill>
                <a:latin typeface="Arial" panose="020B0604020202020204" pitchFamily="34" charset="0"/>
                <a:ea typeface="ヒラギノ角ゴ Pro W3" panose="020B0300000000000000" pitchFamily="34" charset="-128"/>
              </a:defRPr>
            </a:lvl2pPr>
            <a:lvl3pPr marL="1143000" indent="-228600" defTabSz="477838" eaLnBrk="0" hangingPunct="0">
              <a:defRPr sz="2400">
                <a:solidFill>
                  <a:schemeClr val="bg1"/>
                </a:solidFill>
                <a:latin typeface="Arial" panose="020B0604020202020204" pitchFamily="34" charset="0"/>
                <a:ea typeface="ヒラギノ角ゴ Pro W3" panose="020B0300000000000000" pitchFamily="34" charset="-128"/>
              </a:defRPr>
            </a:lvl3pPr>
            <a:lvl4pPr marL="1600200" indent="-228600" defTabSz="477838" eaLnBrk="0" hangingPunct="0">
              <a:defRPr sz="2400">
                <a:solidFill>
                  <a:schemeClr val="bg1"/>
                </a:solidFill>
                <a:latin typeface="Arial" panose="020B0604020202020204" pitchFamily="34" charset="0"/>
                <a:ea typeface="ヒラギノ角ゴ Pro W3" panose="020B0300000000000000" pitchFamily="34" charset="-128"/>
              </a:defRPr>
            </a:lvl4pPr>
            <a:lvl5pPr marL="2057400" indent="-228600" defTabSz="477838" eaLnBrk="0" hangingPunct="0">
              <a:defRPr sz="2400">
                <a:solidFill>
                  <a:schemeClr val="bg1"/>
                </a:solidFill>
                <a:latin typeface="Arial" panose="020B0604020202020204" pitchFamily="34" charset="0"/>
                <a:ea typeface="ヒラギノ角ゴ Pro W3" panose="020B0300000000000000" pitchFamily="34" charset="-128"/>
              </a:defRPr>
            </a:lvl5pPr>
            <a:lvl6pPr marL="2514600" indent="-228600" defTabSz="477838" eaLnBrk="0" fontAlgn="base" hangingPunct="0">
              <a:spcBef>
                <a:spcPct val="0"/>
              </a:spcBef>
              <a:spcAft>
                <a:spcPct val="0"/>
              </a:spcAft>
              <a:defRPr sz="2400">
                <a:solidFill>
                  <a:schemeClr val="bg1"/>
                </a:solidFill>
                <a:latin typeface="Arial" panose="020B0604020202020204" pitchFamily="34" charset="0"/>
                <a:ea typeface="ヒラギノ角ゴ Pro W3" panose="020B0300000000000000" pitchFamily="34" charset="-128"/>
              </a:defRPr>
            </a:lvl6pPr>
            <a:lvl7pPr marL="2971800" indent="-228600" defTabSz="477838" eaLnBrk="0" fontAlgn="base" hangingPunct="0">
              <a:spcBef>
                <a:spcPct val="0"/>
              </a:spcBef>
              <a:spcAft>
                <a:spcPct val="0"/>
              </a:spcAft>
              <a:defRPr sz="2400">
                <a:solidFill>
                  <a:schemeClr val="bg1"/>
                </a:solidFill>
                <a:latin typeface="Arial" panose="020B0604020202020204" pitchFamily="34" charset="0"/>
                <a:ea typeface="ヒラギノ角ゴ Pro W3" panose="020B0300000000000000" pitchFamily="34" charset="-128"/>
              </a:defRPr>
            </a:lvl7pPr>
            <a:lvl8pPr marL="3429000" indent="-228600" defTabSz="477838" eaLnBrk="0" fontAlgn="base" hangingPunct="0">
              <a:spcBef>
                <a:spcPct val="0"/>
              </a:spcBef>
              <a:spcAft>
                <a:spcPct val="0"/>
              </a:spcAft>
              <a:defRPr sz="2400">
                <a:solidFill>
                  <a:schemeClr val="bg1"/>
                </a:solidFill>
                <a:latin typeface="Arial" panose="020B0604020202020204" pitchFamily="34" charset="0"/>
                <a:ea typeface="ヒラギノ角ゴ Pro W3" panose="020B0300000000000000" pitchFamily="34" charset="-128"/>
              </a:defRPr>
            </a:lvl8pPr>
            <a:lvl9pPr marL="3886200" indent="-228600" defTabSz="477838" eaLnBrk="0" fontAlgn="base" hangingPunct="0">
              <a:spcBef>
                <a:spcPct val="0"/>
              </a:spcBef>
              <a:spcAft>
                <a:spcPct val="0"/>
              </a:spcAft>
              <a:defRPr sz="2400">
                <a:solidFill>
                  <a:schemeClr val="bg1"/>
                </a:solidFill>
                <a:latin typeface="Arial" panose="020B0604020202020204" pitchFamily="34" charset="0"/>
                <a:ea typeface="ヒラギノ角ゴ Pro W3" panose="020B0300000000000000" pitchFamily="34" charset="-128"/>
              </a:defRPr>
            </a:lvl9pPr>
          </a:lstStyle>
          <a:p>
            <a:pPr algn="ctr">
              <a:lnSpc>
                <a:spcPct val="96000"/>
              </a:lnSpc>
              <a:buClr>
                <a:srgbClr val="000000"/>
              </a:buClr>
              <a:buSzPct val="100000"/>
              <a:buFont typeface="Arial" panose="020B0604020202020204" pitchFamily="34" charset="0"/>
              <a:buNone/>
            </a:pPr>
            <a:endParaRPr lang="en-US" altLang="en-US" sz="2500"/>
          </a:p>
        </p:txBody>
      </p:sp>
      <p:sp>
        <p:nvSpPr>
          <p:cNvPr id="17414" name="Text Box 3">
            <a:extLst>
              <a:ext uri="{FF2B5EF4-FFF2-40B4-BE49-F238E27FC236}">
                <a16:creationId xmlns:a16="http://schemas.microsoft.com/office/drawing/2014/main" id="{C8AEF9D5-2FEC-BD49-9DC4-779431B405EE}"/>
              </a:ext>
            </a:extLst>
          </p:cNvPr>
          <p:cNvSpPr>
            <a:spLocks noGrp="1" noChangeArrowheads="1"/>
          </p:cNvSpPr>
          <p:nvPr>
            <p:ph type="body"/>
          </p:nvPr>
        </p:nvSpPr>
        <p:spPr>
          <a:xfrm>
            <a:off x="406400" y="4560888"/>
            <a:ext cx="6502400" cy="4322762"/>
          </a:xfrm>
          <a:solidFill>
            <a:srgbClr val="FFFFFF"/>
          </a:solidFill>
          <a:ln/>
          <a:extLst>
            <a:ext uri="{91240B29-F687-4F45-9708-019B960494DF}">
              <a14:hiddenLine xmlns:a14="http://schemas.microsoft.com/office/drawing/2010/main" w="9525">
                <a:solidFill>
                  <a:srgbClr val="000000"/>
                </a:solidFill>
                <a:round/>
                <a:headEnd/>
                <a:tailEnd/>
              </a14:hiddenLine>
            </a:ext>
          </a:extLst>
        </p:spPr>
        <p:txBody>
          <a:bodyPr lIns="91335" tIns="45668" rIns="91335" bIns="45668"/>
          <a:lstStyle/>
          <a:p>
            <a:pPr eaLnBrk="1" hangingPunct="1">
              <a:spcBef>
                <a:spcPts val="450"/>
              </a:spcBef>
              <a:tabLst>
                <a:tab pos="0" algn="l"/>
                <a:tab pos="923925" algn="l"/>
                <a:tab pos="1849438" algn="l"/>
                <a:tab pos="2773363" algn="l"/>
                <a:tab pos="3698875" algn="l"/>
                <a:tab pos="4624388" algn="l"/>
                <a:tab pos="5548313" algn="l"/>
                <a:tab pos="6473825" algn="l"/>
                <a:tab pos="7397750" algn="l"/>
                <a:tab pos="8323263" algn="l"/>
                <a:tab pos="9248775" algn="l"/>
                <a:tab pos="10172700" algn="l"/>
              </a:tabLst>
            </a:pPr>
            <a:r>
              <a:rPr lang="en-GB" altLang="en-US">
                <a:latin typeface="Arial" panose="020B0604020202020204" pitchFamily="34" charset="0"/>
                <a:ea typeface="ヒラギノ角ゴ Pro W3" panose="020B0300000000000000" pitchFamily="34" charset="-128"/>
              </a:rPr>
              <a:t>Rev. 7/2014 Ver. 7/2014</a:t>
            </a:r>
          </a:p>
          <a:p>
            <a:pPr eaLnBrk="1" hangingPunct="1">
              <a:spcBef>
                <a:spcPts val="450"/>
              </a:spcBef>
              <a:tabLst>
                <a:tab pos="0" algn="l"/>
                <a:tab pos="923925" algn="l"/>
                <a:tab pos="1849438" algn="l"/>
                <a:tab pos="2773363" algn="l"/>
                <a:tab pos="3698875" algn="l"/>
                <a:tab pos="4624388" algn="l"/>
                <a:tab pos="5548313" algn="l"/>
                <a:tab pos="6473825" algn="l"/>
                <a:tab pos="7397750" algn="l"/>
                <a:tab pos="8323263" algn="l"/>
                <a:tab pos="9248775" algn="l"/>
                <a:tab pos="10172700" algn="l"/>
              </a:tabLst>
            </a:pPr>
            <a:r>
              <a:rPr lang="en-GB" altLang="en-US">
                <a:latin typeface="Arial" panose="020B0604020202020204" pitchFamily="34" charset="0"/>
                <a:ea typeface="ヒラギノ角ゴ Pro W3" panose="020B0300000000000000" pitchFamily="34" charset="-128"/>
              </a:rPr>
              <a:t>The notes associated with the slides are for trainers to reference. Text in regular font supplements the information present on the slide. Text in italics gives extra information to be shared with or activities to be done with trainees.</a:t>
            </a:r>
          </a:p>
          <a:p>
            <a:pPr eaLnBrk="1" hangingPunct="1">
              <a:spcBef>
                <a:spcPts val="450"/>
              </a:spcBef>
              <a:tabLst>
                <a:tab pos="0" algn="l"/>
                <a:tab pos="923925" algn="l"/>
                <a:tab pos="1849438" algn="l"/>
                <a:tab pos="2773363" algn="l"/>
                <a:tab pos="3698875" algn="l"/>
                <a:tab pos="4624388" algn="l"/>
                <a:tab pos="5548313" algn="l"/>
                <a:tab pos="6473825" algn="l"/>
                <a:tab pos="7397750" algn="l"/>
                <a:tab pos="8323263" algn="l"/>
                <a:tab pos="9248775" algn="l"/>
                <a:tab pos="10172700" algn="l"/>
              </a:tabLst>
            </a:pPr>
            <a:endParaRPr lang="en-GB" altLang="en-US">
              <a:latin typeface="Arial" panose="020B0604020202020204" pitchFamily="34" charset="0"/>
              <a:ea typeface="ヒラギノ角ゴ Pro W3" panose="020B0300000000000000" pitchFamily="34" charset="-128"/>
            </a:endParaRPr>
          </a:p>
          <a:p>
            <a:pPr eaLnBrk="1" hangingPunct="1">
              <a:spcBef>
                <a:spcPts val="450"/>
              </a:spcBef>
              <a:tabLst>
                <a:tab pos="0" algn="l"/>
                <a:tab pos="923925" algn="l"/>
                <a:tab pos="1849438" algn="l"/>
                <a:tab pos="2773363" algn="l"/>
                <a:tab pos="3698875" algn="l"/>
                <a:tab pos="4624388" algn="l"/>
                <a:tab pos="5548313" algn="l"/>
                <a:tab pos="6473825" algn="l"/>
                <a:tab pos="7397750" algn="l"/>
                <a:tab pos="8323263" algn="l"/>
                <a:tab pos="9248775" algn="l"/>
                <a:tab pos="10172700" algn="l"/>
              </a:tabLst>
            </a:pPr>
            <a:r>
              <a:rPr lang="en-GB" altLang="en-US" i="1">
                <a:latin typeface="Arial" panose="020B0604020202020204" pitchFamily="34" charset="0"/>
                <a:ea typeface="ヒラギノ角ゴ Pro W3" panose="020B0300000000000000" pitchFamily="34" charset="-128"/>
              </a:rPr>
              <a:t>Display this slide while trainees arrive.</a:t>
            </a:r>
          </a:p>
          <a:p>
            <a:pPr eaLnBrk="1" hangingPunct="1">
              <a:spcBef>
                <a:spcPts val="450"/>
              </a:spcBef>
              <a:tabLst>
                <a:tab pos="0" algn="l"/>
                <a:tab pos="923925" algn="l"/>
                <a:tab pos="1849438" algn="l"/>
                <a:tab pos="2773363" algn="l"/>
                <a:tab pos="3698875" algn="l"/>
                <a:tab pos="4624388" algn="l"/>
                <a:tab pos="5548313" algn="l"/>
                <a:tab pos="6473825" algn="l"/>
                <a:tab pos="7397750" algn="l"/>
                <a:tab pos="8323263" algn="l"/>
                <a:tab pos="9248775" algn="l"/>
                <a:tab pos="10172700" algn="l"/>
              </a:tabLst>
            </a:pPr>
            <a:endParaRPr lang="en-GB" altLang="en-US" i="1">
              <a:latin typeface="Arial" panose="020B0604020202020204" pitchFamily="34" charset="0"/>
              <a:ea typeface="ヒラギノ角ゴ Pro W3" panose="020B0300000000000000" pitchFamily="34" charset="-128"/>
            </a:endParaRPr>
          </a:p>
          <a:p>
            <a:pPr eaLnBrk="1" hangingPunct="1">
              <a:spcBef>
                <a:spcPts val="450"/>
              </a:spcBef>
              <a:tabLst>
                <a:tab pos="0" algn="l"/>
                <a:tab pos="923925" algn="l"/>
                <a:tab pos="1849438" algn="l"/>
                <a:tab pos="2773363" algn="l"/>
                <a:tab pos="3698875" algn="l"/>
                <a:tab pos="4624388" algn="l"/>
                <a:tab pos="5548313" algn="l"/>
                <a:tab pos="6473825" algn="l"/>
                <a:tab pos="7397750" algn="l"/>
                <a:tab pos="8323263" algn="l"/>
                <a:tab pos="9248775" algn="l"/>
                <a:tab pos="10172700" algn="l"/>
              </a:tabLst>
            </a:pPr>
            <a:r>
              <a:rPr lang="en-GB" altLang="en-US" i="1">
                <a:latin typeface="Arial" panose="020B0604020202020204" pitchFamily="34" charset="0"/>
                <a:ea typeface="ヒラギノ角ゴ Pro W3" panose="020B0300000000000000" pitchFamily="34" charset="-128"/>
              </a:rPr>
              <a:t>During registration each trainee should</a:t>
            </a:r>
          </a:p>
          <a:p>
            <a:pPr eaLnBrk="1" hangingPunct="1">
              <a:spcBef>
                <a:spcPts val="763"/>
              </a:spcBef>
              <a:tabLst>
                <a:tab pos="0" algn="l"/>
                <a:tab pos="923925" algn="l"/>
                <a:tab pos="1849438" algn="l"/>
                <a:tab pos="2773363" algn="l"/>
                <a:tab pos="3698875" algn="l"/>
                <a:tab pos="4624388" algn="l"/>
                <a:tab pos="5548313" algn="l"/>
                <a:tab pos="6473825" algn="l"/>
                <a:tab pos="7397750" algn="l"/>
                <a:tab pos="8323263" algn="l"/>
                <a:tab pos="9248775" algn="l"/>
                <a:tab pos="10172700" algn="l"/>
              </a:tabLst>
            </a:pPr>
            <a:r>
              <a:rPr lang="en-GB" altLang="en-US" i="1">
                <a:latin typeface="Arial" panose="020B0604020202020204" pitchFamily="34" charset="0"/>
                <a:ea typeface="ヒラギノ角ゴ Pro W3" panose="020B0300000000000000" pitchFamily="34" charset="-128"/>
              </a:rPr>
              <a:t>1. sign in legibly (so that the name can be put on a course certificate); </a:t>
            </a:r>
          </a:p>
          <a:p>
            <a:pPr eaLnBrk="1" hangingPunct="1">
              <a:spcBef>
                <a:spcPts val="763"/>
              </a:spcBef>
              <a:tabLst>
                <a:tab pos="0" algn="l"/>
                <a:tab pos="923925" algn="l"/>
                <a:tab pos="1849438" algn="l"/>
                <a:tab pos="2773363" algn="l"/>
                <a:tab pos="3698875" algn="l"/>
                <a:tab pos="4624388" algn="l"/>
                <a:tab pos="5548313" algn="l"/>
                <a:tab pos="6473825" algn="l"/>
                <a:tab pos="7397750" algn="l"/>
                <a:tab pos="8323263" algn="l"/>
                <a:tab pos="9248775" algn="l"/>
                <a:tab pos="10172700" algn="l"/>
              </a:tabLst>
            </a:pPr>
            <a:r>
              <a:rPr lang="en-GB" altLang="en-US" i="1">
                <a:latin typeface="Arial" panose="020B0604020202020204" pitchFamily="34" charset="0"/>
                <a:ea typeface="ヒラギノ角ゴ Pro W3" panose="020B0300000000000000" pitchFamily="34" charset="-128"/>
              </a:rPr>
              <a:t>2. fill out a name tag for his/her shirt;</a:t>
            </a:r>
          </a:p>
          <a:p>
            <a:pPr eaLnBrk="1" hangingPunct="1">
              <a:spcBef>
                <a:spcPts val="763"/>
              </a:spcBef>
              <a:tabLst>
                <a:tab pos="0" algn="l"/>
                <a:tab pos="923925" algn="l"/>
                <a:tab pos="1849438" algn="l"/>
                <a:tab pos="2773363" algn="l"/>
                <a:tab pos="3698875" algn="l"/>
                <a:tab pos="4624388" algn="l"/>
                <a:tab pos="5548313" algn="l"/>
                <a:tab pos="6473825" algn="l"/>
                <a:tab pos="7397750" algn="l"/>
                <a:tab pos="8323263" algn="l"/>
                <a:tab pos="9248775" algn="l"/>
                <a:tab pos="10172700" algn="l"/>
              </a:tabLst>
            </a:pPr>
            <a:r>
              <a:rPr lang="en-GB" altLang="en-US" i="1">
                <a:latin typeface="Arial" panose="020B0604020202020204" pitchFamily="34" charset="0"/>
                <a:ea typeface="ヒラギノ角ゴ Pro W3" panose="020B0300000000000000" pitchFamily="34" charset="-128"/>
              </a:rPr>
              <a:t>3. get a binder and pen; and</a:t>
            </a:r>
          </a:p>
          <a:p>
            <a:pPr eaLnBrk="1" hangingPunct="1">
              <a:spcBef>
                <a:spcPts val="763"/>
              </a:spcBef>
              <a:tabLst>
                <a:tab pos="0" algn="l"/>
                <a:tab pos="923925" algn="l"/>
                <a:tab pos="1849438" algn="l"/>
                <a:tab pos="2773363" algn="l"/>
                <a:tab pos="3698875" algn="l"/>
                <a:tab pos="4624388" algn="l"/>
                <a:tab pos="5548313" algn="l"/>
                <a:tab pos="6473825" algn="l"/>
                <a:tab pos="7397750" algn="l"/>
                <a:tab pos="8323263" algn="l"/>
                <a:tab pos="9248775" algn="l"/>
                <a:tab pos="10172700" algn="l"/>
              </a:tabLst>
            </a:pPr>
            <a:r>
              <a:rPr lang="en-GB" altLang="en-US" i="1">
                <a:latin typeface="Arial" panose="020B0604020202020204" pitchFamily="34" charset="0"/>
                <a:ea typeface="ヒラギノ角ゴ Pro W3" panose="020B0300000000000000" pitchFamily="34" charset="-128"/>
              </a:rPr>
              <a:t>4. socialize.</a:t>
            </a:r>
          </a:p>
          <a:p>
            <a:pPr eaLnBrk="1" hangingPunct="1">
              <a:spcBef>
                <a:spcPts val="763"/>
              </a:spcBef>
              <a:tabLst>
                <a:tab pos="0" algn="l"/>
                <a:tab pos="923925" algn="l"/>
                <a:tab pos="1849438" algn="l"/>
                <a:tab pos="2773363" algn="l"/>
                <a:tab pos="3698875" algn="l"/>
                <a:tab pos="4624388" algn="l"/>
                <a:tab pos="5548313" algn="l"/>
                <a:tab pos="6473825" algn="l"/>
                <a:tab pos="7397750" algn="l"/>
                <a:tab pos="8323263" algn="l"/>
                <a:tab pos="9248775" algn="l"/>
                <a:tab pos="10172700" algn="l"/>
              </a:tabLst>
            </a:pPr>
            <a:endParaRPr lang="en-GB" altLang="en-US" i="1">
              <a:latin typeface="Arial" panose="020B0604020202020204" pitchFamily="34" charset="0"/>
              <a:ea typeface="ヒラギノ角ゴ Pro W3" panose="020B0300000000000000" pitchFamily="34" charset="-128"/>
            </a:endParaRPr>
          </a:p>
          <a:p>
            <a:pPr eaLnBrk="1" hangingPunct="1">
              <a:spcBef>
                <a:spcPts val="763"/>
              </a:spcBef>
              <a:tabLst>
                <a:tab pos="0" algn="l"/>
                <a:tab pos="923925" algn="l"/>
                <a:tab pos="1849438" algn="l"/>
                <a:tab pos="2773363" algn="l"/>
                <a:tab pos="3698875" algn="l"/>
                <a:tab pos="4624388" algn="l"/>
                <a:tab pos="5548313" algn="l"/>
                <a:tab pos="6473825" algn="l"/>
                <a:tab pos="7397750" algn="l"/>
                <a:tab pos="8323263" algn="l"/>
                <a:tab pos="9248775" algn="l"/>
                <a:tab pos="10172700" algn="l"/>
              </a:tabLst>
            </a:pPr>
            <a:r>
              <a:rPr lang="en-GB" altLang="en-US" i="1">
                <a:latin typeface="Arial" panose="020B0604020202020204" pitchFamily="34" charset="0"/>
                <a:ea typeface="ヒラギノ角ゴ Pro W3" panose="020B0300000000000000" pitchFamily="34" charset="-128"/>
              </a:rPr>
              <a:t>Optional: trainees may complete an IPM Exam as a pre-test. For any that do, write "Pre-training" on the exam.</a:t>
            </a:r>
          </a:p>
          <a:p>
            <a:pPr eaLnBrk="1" hangingPunct="1">
              <a:spcBef>
                <a:spcPts val="763"/>
              </a:spcBef>
              <a:tabLst>
                <a:tab pos="0" algn="l"/>
                <a:tab pos="923925" algn="l"/>
                <a:tab pos="1849438" algn="l"/>
                <a:tab pos="2773363" algn="l"/>
                <a:tab pos="3698875" algn="l"/>
                <a:tab pos="4624388" algn="l"/>
                <a:tab pos="5548313" algn="l"/>
                <a:tab pos="6473825" algn="l"/>
                <a:tab pos="7397750" algn="l"/>
                <a:tab pos="8323263" algn="l"/>
                <a:tab pos="9248775" algn="l"/>
                <a:tab pos="10172700" algn="l"/>
              </a:tabLst>
            </a:pPr>
            <a:endParaRPr lang="en-GB" altLang="en-US" i="1">
              <a:latin typeface="Arial" panose="020B0604020202020204" pitchFamily="34" charset="0"/>
              <a:ea typeface="ヒラギノ角ゴ Pro W3" panose="020B0300000000000000" pitchFamily="34" charset="-128"/>
            </a:endParaRPr>
          </a:p>
          <a:p>
            <a:pPr eaLnBrk="1" hangingPunct="1">
              <a:spcBef>
                <a:spcPts val="763"/>
              </a:spcBef>
              <a:tabLst>
                <a:tab pos="0" algn="l"/>
                <a:tab pos="923925" algn="l"/>
                <a:tab pos="1849438" algn="l"/>
                <a:tab pos="2773363" algn="l"/>
                <a:tab pos="3698875" algn="l"/>
                <a:tab pos="4624388" algn="l"/>
                <a:tab pos="5548313" algn="l"/>
                <a:tab pos="6473825" algn="l"/>
                <a:tab pos="7397750" algn="l"/>
                <a:tab pos="8323263" algn="l"/>
                <a:tab pos="9248775" algn="l"/>
                <a:tab pos="10172700" algn="l"/>
              </a:tabLst>
            </a:pPr>
            <a:r>
              <a:rPr lang="en-GB" altLang="en-US" i="1">
                <a:latin typeface="Arial" panose="020B0604020202020204" pitchFamily="34" charset="0"/>
                <a:ea typeface="ヒラギノ角ゴ Pro W3" panose="020B0300000000000000" pitchFamily="34" charset="-128"/>
              </a:rPr>
              <a:t>Determine who is in the audience (names, jobs, and skills).</a:t>
            </a:r>
          </a:p>
          <a:p>
            <a:pPr eaLnBrk="1" hangingPunct="1">
              <a:spcBef>
                <a:spcPts val="450"/>
              </a:spcBef>
              <a:tabLst>
                <a:tab pos="0" algn="l"/>
                <a:tab pos="923925" algn="l"/>
                <a:tab pos="1849438" algn="l"/>
                <a:tab pos="2773363" algn="l"/>
                <a:tab pos="3698875" algn="l"/>
                <a:tab pos="4624388" algn="l"/>
                <a:tab pos="5548313" algn="l"/>
                <a:tab pos="6473825" algn="l"/>
                <a:tab pos="7397750" algn="l"/>
                <a:tab pos="8323263" algn="l"/>
                <a:tab pos="9248775" algn="l"/>
                <a:tab pos="10172700" algn="l"/>
              </a:tabLst>
            </a:pPr>
            <a:r>
              <a:rPr lang="en-GB" altLang="en-US" i="1">
                <a:latin typeface="Arial" panose="020B0604020202020204" pitchFamily="34" charset="0"/>
                <a:ea typeface="ヒラギノ角ゴ Pro W3" panose="020B0300000000000000" pitchFamily="34" charset="-128"/>
              </a:rPr>
              <a:t>Stay at the registration table and introduce yourself as people arrive. </a:t>
            </a:r>
          </a:p>
          <a:p>
            <a:pPr eaLnBrk="1" hangingPunct="1">
              <a:spcBef>
                <a:spcPts val="450"/>
              </a:spcBef>
              <a:tabLst>
                <a:tab pos="0" algn="l"/>
                <a:tab pos="923925" algn="l"/>
                <a:tab pos="1849438" algn="l"/>
                <a:tab pos="2773363" algn="l"/>
                <a:tab pos="3698875" algn="l"/>
                <a:tab pos="4624388" algn="l"/>
                <a:tab pos="5548313" algn="l"/>
                <a:tab pos="6473825" algn="l"/>
                <a:tab pos="7397750" algn="l"/>
                <a:tab pos="8323263" algn="l"/>
                <a:tab pos="9248775" algn="l"/>
                <a:tab pos="10172700" algn="l"/>
              </a:tabLst>
            </a:pPr>
            <a:r>
              <a:rPr lang="en-GB" altLang="en-US" i="1">
                <a:latin typeface="Arial" panose="020B0604020202020204" pitchFamily="34" charset="0"/>
                <a:ea typeface="ヒラギノ角ゴ Pro W3" panose="020B0300000000000000" pitchFamily="34" charset="-128"/>
              </a:rPr>
              <a:t>Better yet, get a non-trainer to monitor the registration table so that you can mingle.</a:t>
            </a:r>
          </a:p>
        </p:txBody>
      </p:sp>
      <p:sp>
        <p:nvSpPr>
          <p:cNvPr id="17415" name="Rectangle 5">
            <a:extLst>
              <a:ext uri="{FF2B5EF4-FFF2-40B4-BE49-F238E27FC236}">
                <a16:creationId xmlns:a16="http://schemas.microsoft.com/office/drawing/2014/main" id="{CB6E33BC-3BF8-2244-9E1B-CDBD87CAAC00}"/>
              </a:ext>
            </a:extLst>
          </p:cNvPr>
          <p:cNvSpPr>
            <a:spLocks noGrp="1" noRot="1" noChangeAspect="1" noChangeArrowheads="1" noTextEdit="1"/>
          </p:cNvSpPr>
          <p:nvPr>
            <p:ph type="sldImg"/>
          </p:nvPr>
        </p:nvSpPr>
        <p:spPr>
          <a:ln/>
        </p:spPr>
      </p:sp>
      <p:sp>
        <p:nvSpPr>
          <p:cNvPr id="17416" name="Header Placeholder 8">
            <a:extLst>
              <a:ext uri="{FF2B5EF4-FFF2-40B4-BE49-F238E27FC236}">
                <a16:creationId xmlns:a16="http://schemas.microsoft.com/office/drawing/2014/main" id="{8ED5C1EB-D3CE-8848-8DA7-1D5B65D93025}"/>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477838" eaLnBrk="0" hangingPunct="0">
              <a:tabLst>
                <a:tab pos="0" algn="l"/>
                <a:tab pos="965200" algn="l"/>
                <a:tab pos="1933575" algn="l"/>
                <a:tab pos="2898775" algn="l"/>
                <a:tab pos="3865563" algn="l"/>
                <a:tab pos="4832350" algn="l"/>
                <a:tab pos="5799138" algn="l"/>
                <a:tab pos="6765925" algn="l"/>
                <a:tab pos="7731125" algn="l"/>
                <a:tab pos="8697913" algn="l"/>
                <a:tab pos="9666288" algn="l"/>
                <a:tab pos="10631488" algn="l"/>
              </a:tabLst>
              <a:defRPr sz="2400">
                <a:solidFill>
                  <a:schemeClr val="bg1"/>
                </a:solidFill>
                <a:latin typeface="Arial" panose="020B0604020202020204" pitchFamily="34" charset="0"/>
                <a:ea typeface="ヒラギノ角ゴ Pro W3" panose="020B0300000000000000" pitchFamily="34" charset="-128"/>
              </a:defRPr>
            </a:lvl1pPr>
            <a:lvl2pPr marL="742950" indent="-285750" defTabSz="477838" eaLnBrk="0" hangingPunct="0">
              <a:tabLst>
                <a:tab pos="0" algn="l"/>
                <a:tab pos="965200" algn="l"/>
                <a:tab pos="1933575" algn="l"/>
                <a:tab pos="2898775" algn="l"/>
                <a:tab pos="3865563" algn="l"/>
                <a:tab pos="4832350" algn="l"/>
                <a:tab pos="5799138" algn="l"/>
                <a:tab pos="6765925" algn="l"/>
                <a:tab pos="7731125" algn="l"/>
                <a:tab pos="8697913" algn="l"/>
                <a:tab pos="9666288" algn="l"/>
                <a:tab pos="10631488" algn="l"/>
              </a:tabLst>
              <a:defRPr sz="2400">
                <a:solidFill>
                  <a:schemeClr val="bg1"/>
                </a:solidFill>
                <a:latin typeface="Arial" panose="020B0604020202020204" pitchFamily="34" charset="0"/>
                <a:ea typeface="ヒラギノ角ゴ Pro W3" panose="020B0300000000000000" pitchFamily="34" charset="-128"/>
              </a:defRPr>
            </a:lvl2pPr>
            <a:lvl3pPr marL="1143000" indent="-228600" defTabSz="477838" eaLnBrk="0" hangingPunct="0">
              <a:tabLst>
                <a:tab pos="0" algn="l"/>
                <a:tab pos="965200" algn="l"/>
                <a:tab pos="1933575" algn="l"/>
                <a:tab pos="2898775" algn="l"/>
                <a:tab pos="3865563" algn="l"/>
                <a:tab pos="4832350" algn="l"/>
                <a:tab pos="5799138" algn="l"/>
                <a:tab pos="6765925" algn="l"/>
                <a:tab pos="7731125" algn="l"/>
                <a:tab pos="8697913" algn="l"/>
                <a:tab pos="9666288" algn="l"/>
                <a:tab pos="10631488" algn="l"/>
              </a:tabLst>
              <a:defRPr sz="2400">
                <a:solidFill>
                  <a:schemeClr val="bg1"/>
                </a:solidFill>
                <a:latin typeface="Arial" panose="020B0604020202020204" pitchFamily="34" charset="0"/>
                <a:ea typeface="ヒラギノ角ゴ Pro W3" panose="020B0300000000000000" pitchFamily="34" charset="-128"/>
              </a:defRPr>
            </a:lvl3pPr>
            <a:lvl4pPr marL="1600200" indent="-228600" defTabSz="477838" eaLnBrk="0" hangingPunct="0">
              <a:tabLst>
                <a:tab pos="0" algn="l"/>
                <a:tab pos="965200" algn="l"/>
                <a:tab pos="1933575" algn="l"/>
                <a:tab pos="2898775" algn="l"/>
                <a:tab pos="3865563" algn="l"/>
                <a:tab pos="4832350" algn="l"/>
                <a:tab pos="5799138" algn="l"/>
                <a:tab pos="6765925" algn="l"/>
                <a:tab pos="7731125" algn="l"/>
                <a:tab pos="8697913" algn="l"/>
                <a:tab pos="9666288" algn="l"/>
                <a:tab pos="10631488" algn="l"/>
              </a:tabLst>
              <a:defRPr sz="2400">
                <a:solidFill>
                  <a:schemeClr val="bg1"/>
                </a:solidFill>
                <a:latin typeface="Arial" panose="020B0604020202020204" pitchFamily="34" charset="0"/>
                <a:ea typeface="ヒラギノ角ゴ Pro W3" panose="020B0300000000000000" pitchFamily="34" charset="-128"/>
              </a:defRPr>
            </a:lvl4pPr>
            <a:lvl5pPr marL="2057400" indent="-228600" defTabSz="477838" eaLnBrk="0" hangingPunct="0">
              <a:tabLst>
                <a:tab pos="0" algn="l"/>
                <a:tab pos="965200" algn="l"/>
                <a:tab pos="1933575" algn="l"/>
                <a:tab pos="2898775" algn="l"/>
                <a:tab pos="3865563" algn="l"/>
                <a:tab pos="4832350" algn="l"/>
                <a:tab pos="5799138" algn="l"/>
                <a:tab pos="6765925" algn="l"/>
                <a:tab pos="7731125" algn="l"/>
                <a:tab pos="8697913" algn="l"/>
                <a:tab pos="9666288" algn="l"/>
                <a:tab pos="10631488" algn="l"/>
              </a:tabLst>
              <a:defRPr sz="2400">
                <a:solidFill>
                  <a:schemeClr val="bg1"/>
                </a:solidFill>
                <a:latin typeface="Arial" panose="020B0604020202020204" pitchFamily="34" charset="0"/>
                <a:ea typeface="ヒラギノ角ゴ Pro W3" panose="020B0300000000000000" pitchFamily="34" charset="-128"/>
              </a:defRPr>
            </a:lvl5pPr>
            <a:lvl6pPr marL="2514600" indent="-228600" defTabSz="477838" eaLnBrk="0" fontAlgn="base" hangingPunct="0">
              <a:spcBef>
                <a:spcPct val="0"/>
              </a:spcBef>
              <a:spcAft>
                <a:spcPct val="0"/>
              </a:spcAft>
              <a:tabLst>
                <a:tab pos="0" algn="l"/>
                <a:tab pos="965200" algn="l"/>
                <a:tab pos="1933575" algn="l"/>
                <a:tab pos="2898775" algn="l"/>
                <a:tab pos="3865563" algn="l"/>
                <a:tab pos="4832350" algn="l"/>
                <a:tab pos="5799138" algn="l"/>
                <a:tab pos="6765925" algn="l"/>
                <a:tab pos="7731125" algn="l"/>
                <a:tab pos="8697913" algn="l"/>
                <a:tab pos="9666288" algn="l"/>
                <a:tab pos="10631488" algn="l"/>
              </a:tabLst>
              <a:defRPr sz="2400">
                <a:solidFill>
                  <a:schemeClr val="bg1"/>
                </a:solidFill>
                <a:latin typeface="Arial" panose="020B0604020202020204" pitchFamily="34" charset="0"/>
                <a:ea typeface="ヒラギノ角ゴ Pro W3" panose="020B0300000000000000" pitchFamily="34" charset="-128"/>
              </a:defRPr>
            </a:lvl6pPr>
            <a:lvl7pPr marL="2971800" indent="-228600" defTabSz="477838" eaLnBrk="0" fontAlgn="base" hangingPunct="0">
              <a:spcBef>
                <a:spcPct val="0"/>
              </a:spcBef>
              <a:spcAft>
                <a:spcPct val="0"/>
              </a:spcAft>
              <a:tabLst>
                <a:tab pos="0" algn="l"/>
                <a:tab pos="965200" algn="l"/>
                <a:tab pos="1933575" algn="l"/>
                <a:tab pos="2898775" algn="l"/>
                <a:tab pos="3865563" algn="l"/>
                <a:tab pos="4832350" algn="l"/>
                <a:tab pos="5799138" algn="l"/>
                <a:tab pos="6765925" algn="l"/>
                <a:tab pos="7731125" algn="l"/>
                <a:tab pos="8697913" algn="l"/>
                <a:tab pos="9666288" algn="l"/>
                <a:tab pos="10631488" algn="l"/>
              </a:tabLst>
              <a:defRPr sz="2400">
                <a:solidFill>
                  <a:schemeClr val="bg1"/>
                </a:solidFill>
                <a:latin typeface="Arial" panose="020B0604020202020204" pitchFamily="34" charset="0"/>
                <a:ea typeface="ヒラギノ角ゴ Pro W3" panose="020B0300000000000000" pitchFamily="34" charset="-128"/>
              </a:defRPr>
            </a:lvl7pPr>
            <a:lvl8pPr marL="3429000" indent="-228600" defTabSz="477838" eaLnBrk="0" fontAlgn="base" hangingPunct="0">
              <a:spcBef>
                <a:spcPct val="0"/>
              </a:spcBef>
              <a:spcAft>
                <a:spcPct val="0"/>
              </a:spcAft>
              <a:tabLst>
                <a:tab pos="0" algn="l"/>
                <a:tab pos="965200" algn="l"/>
                <a:tab pos="1933575" algn="l"/>
                <a:tab pos="2898775" algn="l"/>
                <a:tab pos="3865563" algn="l"/>
                <a:tab pos="4832350" algn="l"/>
                <a:tab pos="5799138" algn="l"/>
                <a:tab pos="6765925" algn="l"/>
                <a:tab pos="7731125" algn="l"/>
                <a:tab pos="8697913" algn="l"/>
                <a:tab pos="9666288" algn="l"/>
                <a:tab pos="10631488" algn="l"/>
              </a:tabLst>
              <a:defRPr sz="2400">
                <a:solidFill>
                  <a:schemeClr val="bg1"/>
                </a:solidFill>
                <a:latin typeface="Arial" panose="020B0604020202020204" pitchFamily="34" charset="0"/>
                <a:ea typeface="ヒラギノ角ゴ Pro W3" panose="020B0300000000000000" pitchFamily="34" charset="-128"/>
              </a:defRPr>
            </a:lvl8pPr>
            <a:lvl9pPr marL="3886200" indent="-228600" defTabSz="477838" eaLnBrk="0" fontAlgn="base" hangingPunct="0">
              <a:spcBef>
                <a:spcPct val="0"/>
              </a:spcBef>
              <a:spcAft>
                <a:spcPct val="0"/>
              </a:spcAft>
              <a:tabLst>
                <a:tab pos="0" algn="l"/>
                <a:tab pos="965200" algn="l"/>
                <a:tab pos="1933575" algn="l"/>
                <a:tab pos="2898775" algn="l"/>
                <a:tab pos="3865563" algn="l"/>
                <a:tab pos="4832350" algn="l"/>
                <a:tab pos="5799138" algn="l"/>
                <a:tab pos="6765925" algn="l"/>
                <a:tab pos="7731125" algn="l"/>
                <a:tab pos="8697913" algn="l"/>
                <a:tab pos="9666288" algn="l"/>
                <a:tab pos="10631488" algn="l"/>
              </a:tabLst>
              <a:defRPr sz="2400">
                <a:solidFill>
                  <a:schemeClr val="bg1"/>
                </a:solidFill>
                <a:latin typeface="Arial" panose="020B0604020202020204" pitchFamily="34" charset="0"/>
                <a:ea typeface="ヒラギノ角ゴ Pro W3" panose="020B0300000000000000" pitchFamily="34" charset="-128"/>
              </a:defRPr>
            </a:lvl9pPr>
          </a:lstStyle>
          <a:p>
            <a:pPr>
              <a:buFont typeface="Arial" panose="020B0604020202020204" pitchFamily="34" charset="0"/>
              <a:buNone/>
            </a:pPr>
            <a:r>
              <a:rPr lang="en-US" altLang="en-US" sz="1300">
                <a:solidFill>
                  <a:srgbClr val="000000"/>
                </a:solidFill>
              </a:rPr>
              <a:t>IPM in Multifamily Housing Training</a:t>
            </a:r>
            <a:endParaRPr lang="en-GB" altLang="en-US" sz="1300">
              <a:solidFill>
                <a:srgbClr val="000000"/>
              </a:solidFill>
            </a:endParaRPr>
          </a:p>
        </p:txBody>
      </p:sp>
    </p:spTree>
    <p:extLst>
      <p:ext uri="{BB962C8B-B14F-4D97-AF65-F5344CB8AC3E}">
        <p14:creationId xmlns:p14="http://schemas.microsoft.com/office/powerpoint/2010/main" val="16000405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A81286BD-A449-164E-ACB9-5B522B1910E0}"/>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Arial" panose="020B0604020202020204" pitchFamily="34" charset="0"/>
                <a:ea typeface="ヒラギノ角ゴ Pro W3" panose="020B0300000000000000" pitchFamily="34" charset="-128"/>
              </a:defRPr>
            </a:lvl1pPr>
            <a:lvl2pPr marL="36220400" indent="-3578383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ヒラギノ角ゴ Pro W3" panose="020B0300000000000000" pitchFamily="34" charset="-128"/>
              </a:defRPr>
            </a:lvl2pPr>
            <a:lvl3pPr marL="1090613"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3pPr>
            <a:lvl4pPr marL="1527175"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4pPr>
            <a:lvl5pPr marL="1963738"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5pPr>
            <a:lvl6pPr marL="24209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6pPr>
            <a:lvl7pPr marL="28781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7pPr>
            <a:lvl8pPr marL="33353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8pPr>
            <a:lvl9pPr marL="37925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Font typeface="Arial" panose="020B0604020202020204" pitchFamily="34" charset="0"/>
              <a:buNone/>
            </a:pPr>
            <a:r>
              <a:rPr lang="en-US" altLang="en-US"/>
              <a:t>IPM in Multifamily Housing Training</a:t>
            </a:r>
            <a:endParaRPr lang="en-GB" altLang="en-US"/>
          </a:p>
        </p:txBody>
      </p:sp>
      <p:sp>
        <p:nvSpPr>
          <p:cNvPr id="60419" name="Rectangle 6">
            <a:extLst>
              <a:ext uri="{FF2B5EF4-FFF2-40B4-BE49-F238E27FC236}">
                <a16:creationId xmlns:a16="http://schemas.microsoft.com/office/drawing/2014/main" id="{724F7EA2-8FA3-234F-BF38-7528974F5245}"/>
              </a:ext>
            </a:extLst>
          </p:cNvPr>
          <p:cNvSpPr>
            <a:spLocks noGrp="1" noChangeArrowheads="1"/>
          </p:cNvSpPr>
          <p:nvPr>
            <p:ph type="ft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Arial" panose="020B0604020202020204" pitchFamily="34" charset="0"/>
                <a:ea typeface="ヒラギノ角ゴ Pro W3" panose="020B0300000000000000" pitchFamily="34" charset="-128"/>
              </a:defRPr>
            </a:lvl1pPr>
            <a:lvl2pPr marL="36220400" indent="-3578383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ヒラギノ角ゴ Pro W3" panose="020B0300000000000000" pitchFamily="34" charset="-128"/>
              </a:defRPr>
            </a:lvl2pPr>
            <a:lvl3pPr marL="1090613"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3pPr>
            <a:lvl4pPr marL="1527175"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4pPr>
            <a:lvl5pPr marL="1963738"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5pPr>
            <a:lvl6pPr marL="24209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6pPr>
            <a:lvl7pPr marL="28781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7pPr>
            <a:lvl8pPr marL="33353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8pPr>
            <a:lvl9pPr marL="37925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Font typeface="Arial" panose="020B0604020202020204" pitchFamily="34" charset="0"/>
              <a:buNone/>
            </a:pPr>
            <a:r>
              <a:rPr lang="en-GB" altLang="en-US"/>
              <a:t>www.StopPests.org</a:t>
            </a:r>
          </a:p>
        </p:txBody>
      </p:sp>
      <p:sp>
        <p:nvSpPr>
          <p:cNvPr id="60420" name="Rectangle 7">
            <a:extLst>
              <a:ext uri="{FF2B5EF4-FFF2-40B4-BE49-F238E27FC236}">
                <a16:creationId xmlns:a16="http://schemas.microsoft.com/office/drawing/2014/main" id="{B2FBA80E-0D5F-9B42-9D16-E84DB1DAF1F5}"/>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Arial" panose="020B0604020202020204" pitchFamily="34" charset="0"/>
                <a:ea typeface="ヒラギノ角ゴ Pro W3" panose="020B0300000000000000" pitchFamily="34" charset="-128"/>
              </a:defRPr>
            </a:lvl1pPr>
            <a:lvl2pPr marL="36220400" indent="-3578383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ヒラギノ角ゴ Pro W3" panose="020B0300000000000000" pitchFamily="34" charset="-128"/>
              </a:defRPr>
            </a:lvl2pPr>
            <a:lvl3pPr marL="1090613"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3pPr>
            <a:lvl4pPr marL="1527175"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4pPr>
            <a:lvl5pPr marL="1963738"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5pPr>
            <a:lvl6pPr marL="24209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6pPr>
            <a:lvl7pPr marL="28781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7pPr>
            <a:lvl8pPr marL="33353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8pPr>
            <a:lvl9pPr marL="37925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Font typeface="Arial" panose="020B0604020202020204" pitchFamily="34" charset="0"/>
              <a:buNone/>
            </a:pPr>
            <a:fld id="{D4960AB8-C25E-284D-9D12-C2CEC390728A}" type="slidenum">
              <a:rPr lang="en-GB" altLang="en-US" smtClean="0"/>
              <a:pPr>
                <a:spcBef>
                  <a:spcPct val="0"/>
                </a:spcBef>
                <a:buFont typeface="Arial" panose="020B0604020202020204" pitchFamily="34" charset="0"/>
                <a:buNone/>
              </a:pPr>
              <a:t>10</a:t>
            </a:fld>
            <a:endParaRPr lang="en-GB" altLang="en-US"/>
          </a:p>
        </p:txBody>
      </p:sp>
      <p:sp>
        <p:nvSpPr>
          <p:cNvPr id="60421" name="Text Box 1">
            <a:extLst>
              <a:ext uri="{FF2B5EF4-FFF2-40B4-BE49-F238E27FC236}">
                <a16:creationId xmlns:a16="http://schemas.microsoft.com/office/drawing/2014/main" id="{3DC8C7BC-DBFA-0B4B-9CAE-6C4F1478A9AB}"/>
              </a:ext>
            </a:extLst>
          </p:cNvPr>
          <p:cNvSpPr txBox="1">
            <a:spLocks noChangeArrowheads="1"/>
          </p:cNvSpPr>
          <p:nvPr/>
        </p:nvSpPr>
        <p:spPr bwMode="auto">
          <a:xfrm>
            <a:off x="3886200" y="8829675"/>
            <a:ext cx="2970213"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303" tIns="46152" rIns="92303" bIns="46152" anchor="b"/>
          <a:lstStyle>
            <a:lvl1pPr defTabSz="477838">
              <a:spcBef>
                <a:spcPct val="30000"/>
              </a:spcBef>
              <a:buClr>
                <a:srgbClr val="000000"/>
              </a:buClr>
              <a:buSzPct val="100000"/>
              <a:buFont typeface="Times New Roman" panose="02020603050405020304" pitchFamily="18" charset="0"/>
              <a:tabLst>
                <a:tab pos="0" algn="l"/>
                <a:tab pos="965200" algn="l"/>
                <a:tab pos="1933575" algn="l"/>
                <a:tab pos="2898775" algn="l"/>
                <a:tab pos="3865563" algn="l"/>
                <a:tab pos="4832350" algn="l"/>
                <a:tab pos="5799138" algn="l"/>
                <a:tab pos="6765925" algn="l"/>
                <a:tab pos="7731125" algn="l"/>
                <a:tab pos="8697913" algn="l"/>
                <a:tab pos="9666288" algn="l"/>
                <a:tab pos="10631488" algn="l"/>
              </a:tabLst>
              <a:defRPr sz="1200">
                <a:solidFill>
                  <a:srgbClr val="000000"/>
                </a:solidFill>
                <a:latin typeface="Arial" panose="020B0604020202020204" pitchFamily="34" charset="0"/>
                <a:ea typeface="ヒラギノ角ゴ Pro W3" panose="020B0300000000000000" pitchFamily="34" charset="-128"/>
              </a:defRPr>
            </a:lvl1pPr>
            <a:lvl2pPr marL="37931725" indent="-37474525" defTabSz="477838">
              <a:spcBef>
                <a:spcPct val="30000"/>
              </a:spcBef>
              <a:buClr>
                <a:srgbClr val="000000"/>
              </a:buClr>
              <a:buSzPct val="100000"/>
              <a:buFont typeface="Times New Roman" panose="02020603050405020304" pitchFamily="18" charset="0"/>
              <a:tabLst>
                <a:tab pos="0" algn="l"/>
                <a:tab pos="965200" algn="l"/>
                <a:tab pos="1933575" algn="l"/>
                <a:tab pos="2898775" algn="l"/>
                <a:tab pos="3865563" algn="l"/>
                <a:tab pos="4832350" algn="l"/>
                <a:tab pos="5799138" algn="l"/>
                <a:tab pos="6765925" algn="l"/>
                <a:tab pos="7731125" algn="l"/>
                <a:tab pos="8697913" algn="l"/>
                <a:tab pos="9666288" algn="l"/>
                <a:tab pos="10631488" algn="l"/>
              </a:tabLst>
              <a:defRPr sz="1200">
                <a:solidFill>
                  <a:srgbClr val="000000"/>
                </a:solidFill>
                <a:latin typeface="Times New Roman" panose="02020603050405020304" pitchFamily="18" charset="0"/>
                <a:ea typeface="ヒラギノ角ゴ Pro W3" panose="020B0300000000000000" pitchFamily="34" charset="-128"/>
              </a:defRPr>
            </a:lvl2pPr>
            <a:lvl3pPr marL="1143000" indent="-228600" defTabSz="477838">
              <a:spcBef>
                <a:spcPct val="30000"/>
              </a:spcBef>
              <a:buClr>
                <a:srgbClr val="000000"/>
              </a:buClr>
              <a:buSzPct val="100000"/>
              <a:buFont typeface="Times New Roman" panose="02020603050405020304" pitchFamily="18" charset="0"/>
              <a:tabLst>
                <a:tab pos="0" algn="l"/>
                <a:tab pos="965200" algn="l"/>
                <a:tab pos="1933575" algn="l"/>
                <a:tab pos="2898775" algn="l"/>
                <a:tab pos="3865563" algn="l"/>
                <a:tab pos="4832350" algn="l"/>
                <a:tab pos="5799138" algn="l"/>
                <a:tab pos="6765925" algn="l"/>
                <a:tab pos="7731125" algn="l"/>
                <a:tab pos="8697913" algn="l"/>
                <a:tab pos="9666288" algn="l"/>
                <a:tab pos="10631488" algn="l"/>
              </a:tabLst>
              <a:defRPr sz="1200">
                <a:solidFill>
                  <a:srgbClr val="000000"/>
                </a:solidFill>
                <a:latin typeface="Times New Roman" panose="02020603050405020304" pitchFamily="18" charset="0"/>
                <a:ea typeface="ＭＳ Ｐゴシック" panose="020B0600070205080204" pitchFamily="34" charset="-128"/>
              </a:defRPr>
            </a:lvl3pPr>
            <a:lvl4pPr marL="1600200" indent="-228600" defTabSz="477838">
              <a:spcBef>
                <a:spcPct val="30000"/>
              </a:spcBef>
              <a:buClr>
                <a:srgbClr val="000000"/>
              </a:buClr>
              <a:buSzPct val="100000"/>
              <a:buFont typeface="Times New Roman" panose="02020603050405020304" pitchFamily="18" charset="0"/>
              <a:tabLst>
                <a:tab pos="0" algn="l"/>
                <a:tab pos="965200" algn="l"/>
                <a:tab pos="1933575" algn="l"/>
                <a:tab pos="2898775" algn="l"/>
                <a:tab pos="3865563" algn="l"/>
                <a:tab pos="4832350" algn="l"/>
                <a:tab pos="5799138" algn="l"/>
                <a:tab pos="6765925" algn="l"/>
                <a:tab pos="7731125" algn="l"/>
                <a:tab pos="8697913" algn="l"/>
                <a:tab pos="9666288" algn="l"/>
                <a:tab pos="10631488" algn="l"/>
              </a:tabLst>
              <a:defRPr sz="1200">
                <a:solidFill>
                  <a:srgbClr val="000000"/>
                </a:solidFill>
                <a:latin typeface="Times New Roman" panose="02020603050405020304" pitchFamily="18" charset="0"/>
                <a:ea typeface="ＭＳ Ｐゴシック" panose="020B0600070205080204" pitchFamily="34" charset="-128"/>
              </a:defRPr>
            </a:lvl4pPr>
            <a:lvl5pPr marL="2057400" indent="-228600" defTabSz="477838">
              <a:spcBef>
                <a:spcPct val="30000"/>
              </a:spcBef>
              <a:buClr>
                <a:srgbClr val="000000"/>
              </a:buClr>
              <a:buSzPct val="100000"/>
              <a:buFont typeface="Times New Roman" panose="02020603050405020304" pitchFamily="18" charset="0"/>
              <a:tabLst>
                <a:tab pos="0" algn="l"/>
                <a:tab pos="965200" algn="l"/>
                <a:tab pos="1933575" algn="l"/>
                <a:tab pos="2898775" algn="l"/>
                <a:tab pos="3865563" algn="l"/>
                <a:tab pos="4832350" algn="l"/>
                <a:tab pos="5799138" algn="l"/>
                <a:tab pos="6765925" algn="l"/>
                <a:tab pos="7731125" algn="l"/>
                <a:tab pos="8697913" algn="l"/>
                <a:tab pos="9666288" algn="l"/>
                <a:tab pos="10631488"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77838" eaLnBrk="0" fontAlgn="base" hangingPunct="0">
              <a:spcBef>
                <a:spcPct val="30000"/>
              </a:spcBef>
              <a:spcAft>
                <a:spcPct val="0"/>
              </a:spcAft>
              <a:buClr>
                <a:srgbClr val="000000"/>
              </a:buClr>
              <a:buSzPct val="100000"/>
              <a:buFont typeface="Times New Roman" panose="02020603050405020304" pitchFamily="18" charset="0"/>
              <a:tabLst>
                <a:tab pos="0" algn="l"/>
                <a:tab pos="965200" algn="l"/>
                <a:tab pos="1933575" algn="l"/>
                <a:tab pos="2898775" algn="l"/>
                <a:tab pos="3865563" algn="l"/>
                <a:tab pos="4832350" algn="l"/>
                <a:tab pos="5799138" algn="l"/>
                <a:tab pos="6765925" algn="l"/>
                <a:tab pos="7731125" algn="l"/>
                <a:tab pos="8697913" algn="l"/>
                <a:tab pos="9666288" algn="l"/>
                <a:tab pos="10631488"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77838" eaLnBrk="0" fontAlgn="base" hangingPunct="0">
              <a:spcBef>
                <a:spcPct val="30000"/>
              </a:spcBef>
              <a:spcAft>
                <a:spcPct val="0"/>
              </a:spcAft>
              <a:buClr>
                <a:srgbClr val="000000"/>
              </a:buClr>
              <a:buSzPct val="100000"/>
              <a:buFont typeface="Times New Roman" panose="02020603050405020304" pitchFamily="18" charset="0"/>
              <a:tabLst>
                <a:tab pos="0" algn="l"/>
                <a:tab pos="965200" algn="l"/>
                <a:tab pos="1933575" algn="l"/>
                <a:tab pos="2898775" algn="l"/>
                <a:tab pos="3865563" algn="l"/>
                <a:tab pos="4832350" algn="l"/>
                <a:tab pos="5799138" algn="l"/>
                <a:tab pos="6765925" algn="l"/>
                <a:tab pos="7731125" algn="l"/>
                <a:tab pos="8697913" algn="l"/>
                <a:tab pos="9666288" algn="l"/>
                <a:tab pos="10631488"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77838" eaLnBrk="0" fontAlgn="base" hangingPunct="0">
              <a:spcBef>
                <a:spcPct val="30000"/>
              </a:spcBef>
              <a:spcAft>
                <a:spcPct val="0"/>
              </a:spcAft>
              <a:buClr>
                <a:srgbClr val="000000"/>
              </a:buClr>
              <a:buSzPct val="100000"/>
              <a:buFont typeface="Times New Roman" panose="02020603050405020304" pitchFamily="18" charset="0"/>
              <a:tabLst>
                <a:tab pos="0" algn="l"/>
                <a:tab pos="965200" algn="l"/>
                <a:tab pos="1933575" algn="l"/>
                <a:tab pos="2898775" algn="l"/>
                <a:tab pos="3865563" algn="l"/>
                <a:tab pos="4832350" algn="l"/>
                <a:tab pos="5799138" algn="l"/>
                <a:tab pos="6765925" algn="l"/>
                <a:tab pos="7731125" algn="l"/>
                <a:tab pos="8697913" algn="l"/>
                <a:tab pos="9666288" algn="l"/>
                <a:tab pos="10631488"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77838" eaLnBrk="0" fontAlgn="base" hangingPunct="0">
              <a:spcBef>
                <a:spcPct val="30000"/>
              </a:spcBef>
              <a:spcAft>
                <a:spcPct val="0"/>
              </a:spcAft>
              <a:buClr>
                <a:srgbClr val="000000"/>
              </a:buClr>
              <a:buSzPct val="100000"/>
              <a:buFont typeface="Times New Roman" panose="02020603050405020304" pitchFamily="18" charset="0"/>
              <a:tabLst>
                <a:tab pos="0" algn="l"/>
                <a:tab pos="965200" algn="l"/>
                <a:tab pos="1933575" algn="l"/>
                <a:tab pos="2898775" algn="l"/>
                <a:tab pos="3865563" algn="l"/>
                <a:tab pos="4832350" algn="l"/>
                <a:tab pos="5799138" algn="l"/>
                <a:tab pos="6765925" algn="l"/>
                <a:tab pos="7731125" algn="l"/>
                <a:tab pos="8697913" algn="l"/>
                <a:tab pos="9666288" algn="l"/>
                <a:tab pos="10631488"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eaLnBrk="1" hangingPunct="1">
              <a:spcBef>
                <a:spcPct val="0"/>
              </a:spcBef>
              <a:buFont typeface="Arial" panose="020B0604020202020204" pitchFamily="34" charset="0"/>
              <a:buNone/>
            </a:pPr>
            <a:fld id="{28D5D152-EB59-D548-88FB-0FCEF7016819}" type="slidenum">
              <a:rPr lang="en-GB" altLang="en-US" sz="1100"/>
              <a:pPr algn="r" eaLnBrk="1" hangingPunct="1">
                <a:spcBef>
                  <a:spcPct val="0"/>
                </a:spcBef>
                <a:buFont typeface="Arial" panose="020B0604020202020204" pitchFamily="34" charset="0"/>
                <a:buNone/>
              </a:pPr>
              <a:t>10</a:t>
            </a:fld>
            <a:endParaRPr lang="en-GB" altLang="en-US" sz="1100"/>
          </a:p>
        </p:txBody>
      </p:sp>
      <p:sp>
        <p:nvSpPr>
          <p:cNvPr id="60422" name="Text Box 2">
            <a:extLst>
              <a:ext uri="{FF2B5EF4-FFF2-40B4-BE49-F238E27FC236}">
                <a16:creationId xmlns:a16="http://schemas.microsoft.com/office/drawing/2014/main" id="{580C93A6-C377-A34A-9486-43595D791C4F}"/>
              </a:ext>
            </a:extLst>
          </p:cNvPr>
          <p:cNvSpPr txBox="1">
            <a:spLocks noChangeArrowheads="1"/>
          </p:cNvSpPr>
          <p:nvPr/>
        </p:nvSpPr>
        <p:spPr bwMode="auto">
          <a:xfrm>
            <a:off x="1143000" y="696913"/>
            <a:ext cx="4572000" cy="3486150"/>
          </a:xfrm>
          <a:prstGeom prst="rect">
            <a:avLst/>
          </a:prstGeom>
          <a:solidFill>
            <a:srgbClr val="FFFFFF"/>
          </a:solidFill>
          <a:ln w="9525">
            <a:solidFill>
              <a:srgbClr val="000000"/>
            </a:solidFill>
            <a:miter lim="800000"/>
            <a:headEnd/>
            <a:tailEnd/>
          </a:ln>
        </p:spPr>
        <p:txBody>
          <a:bodyPr wrap="none" lIns="92303" tIns="46152" rIns="92303" bIns="46152" anchor="ctr"/>
          <a:lstStyle>
            <a:lvl1pPr defTabSz="477838">
              <a:spcBef>
                <a:spcPct val="30000"/>
              </a:spcBef>
              <a:buClr>
                <a:srgbClr val="000000"/>
              </a:buClr>
              <a:buSzPct val="100000"/>
              <a:buFont typeface="Times New Roman" panose="02020603050405020304" pitchFamily="18" charset="0"/>
              <a:defRPr sz="1200">
                <a:solidFill>
                  <a:srgbClr val="000000"/>
                </a:solidFill>
                <a:latin typeface="Arial" panose="020B0604020202020204" pitchFamily="34" charset="0"/>
                <a:ea typeface="ヒラギノ角ゴ Pro W3" panose="020B0300000000000000" pitchFamily="34" charset="-128"/>
              </a:defRPr>
            </a:lvl1pPr>
            <a:lvl2pPr marL="37931725" indent="-37474525" defTabSz="477838">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ヒラギノ角ゴ Pro W3" panose="020B0300000000000000" pitchFamily="34" charset="-128"/>
              </a:defRPr>
            </a:lvl2pPr>
            <a:lvl3pPr marL="1143000" indent="-228600" defTabSz="477838">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3pPr>
            <a:lvl4pPr marL="1600200" indent="-228600" defTabSz="477838">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4pPr>
            <a:lvl5pPr marL="2057400" indent="-228600" defTabSz="477838">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77838"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77838"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77838"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77838"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9pPr>
          </a:lstStyle>
          <a:p>
            <a:pPr algn="ctr">
              <a:lnSpc>
                <a:spcPct val="96000"/>
              </a:lnSpc>
              <a:spcBef>
                <a:spcPct val="0"/>
              </a:spcBef>
              <a:buFont typeface="Arial" panose="020B0604020202020204" pitchFamily="34" charset="0"/>
              <a:buNone/>
            </a:pPr>
            <a:endParaRPr lang="en-US" altLang="en-US" sz="2400">
              <a:solidFill>
                <a:schemeClr val="bg1"/>
              </a:solidFill>
            </a:endParaRPr>
          </a:p>
        </p:txBody>
      </p:sp>
      <p:sp>
        <p:nvSpPr>
          <p:cNvPr id="60423" name="Text Box 3">
            <a:extLst>
              <a:ext uri="{FF2B5EF4-FFF2-40B4-BE49-F238E27FC236}">
                <a16:creationId xmlns:a16="http://schemas.microsoft.com/office/drawing/2014/main" id="{20ACA0F4-2C82-764F-93C7-34D169A6B7CF}"/>
              </a:ext>
            </a:extLst>
          </p:cNvPr>
          <p:cNvSpPr>
            <a:spLocks noGrp="1" noChangeArrowheads="1"/>
          </p:cNvSpPr>
          <p:nvPr>
            <p:ph type="body"/>
          </p:nvPr>
        </p:nvSpPr>
        <p:spPr>
          <a:xfrm>
            <a:off x="381000" y="4572000"/>
            <a:ext cx="6019800" cy="2863850"/>
          </a:xfrm>
          <a:solidFill>
            <a:srgbClr val="FFFFFF"/>
          </a:solid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ts val="425"/>
              </a:spcBef>
              <a:tabLst>
                <a:tab pos="0" algn="l"/>
                <a:tab pos="881063" algn="l"/>
                <a:tab pos="1765300" algn="l"/>
                <a:tab pos="2647950" algn="l"/>
                <a:tab pos="3530600" algn="l"/>
                <a:tab pos="4414838" algn="l"/>
                <a:tab pos="5297488" algn="l"/>
                <a:tab pos="6181725" algn="l"/>
                <a:tab pos="7062788" algn="l"/>
                <a:tab pos="7947025" algn="l"/>
                <a:tab pos="8831263" algn="l"/>
                <a:tab pos="9712325" algn="l"/>
              </a:tabLst>
            </a:pPr>
            <a:r>
              <a:rPr lang="en-GB" altLang="en-US" i="1">
                <a:latin typeface="Arial" panose="020B0604020202020204" pitchFamily="34" charset="0"/>
                <a:ea typeface="ヒラギノ角ゴ Pro W3" panose="020B0300000000000000" pitchFamily="34" charset="-128"/>
              </a:rPr>
              <a:t>Give trainees time to describe what pests they see and how they currently deal with them.</a:t>
            </a:r>
          </a:p>
          <a:p>
            <a:pPr eaLnBrk="1" hangingPunct="1">
              <a:spcBef>
                <a:spcPts val="425"/>
              </a:spcBef>
              <a:tabLst>
                <a:tab pos="0" algn="l"/>
                <a:tab pos="881063" algn="l"/>
                <a:tab pos="1765300" algn="l"/>
                <a:tab pos="2647950" algn="l"/>
                <a:tab pos="3530600" algn="l"/>
                <a:tab pos="4414838" algn="l"/>
                <a:tab pos="5297488" algn="l"/>
                <a:tab pos="6181725" algn="l"/>
                <a:tab pos="7062788" algn="l"/>
                <a:tab pos="7947025" algn="l"/>
                <a:tab pos="8831263" algn="l"/>
                <a:tab pos="9712325" algn="l"/>
              </a:tabLst>
            </a:pPr>
            <a:r>
              <a:rPr lang="en-GB" altLang="en-US" i="1">
                <a:latin typeface="Arial" panose="020B0604020202020204" pitchFamily="34" charset="0"/>
                <a:ea typeface="ヒラギノ角ゴ Pro W3" panose="020B0300000000000000" pitchFamily="34" charset="-128"/>
              </a:rPr>
              <a:t>Who is bugging you?</a:t>
            </a:r>
          </a:p>
        </p:txBody>
      </p:sp>
      <p:sp>
        <p:nvSpPr>
          <p:cNvPr id="60424" name="Rectangle 5">
            <a:extLst>
              <a:ext uri="{FF2B5EF4-FFF2-40B4-BE49-F238E27FC236}">
                <a16:creationId xmlns:a16="http://schemas.microsoft.com/office/drawing/2014/main" id="{91248077-53A9-E346-B59E-68F4D406D20A}"/>
              </a:ext>
            </a:extLst>
          </p:cNvPr>
          <p:cNvSpPr>
            <a:spLocks noGrp="1" noRot="1" noChangeAspect="1" noChangeArrowheads="1" noTextEdit="1"/>
          </p:cNvSpPr>
          <p:nvPr>
            <p:ph type="sldImg"/>
          </p:nvPr>
        </p:nvSpPr>
        <p:spPr>
          <a:ln/>
        </p:spPr>
      </p:sp>
    </p:spTree>
    <p:extLst>
      <p:ext uri="{BB962C8B-B14F-4D97-AF65-F5344CB8AC3E}">
        <p14:creationId xmlns:p14="http://schemas.microsoft.com/office/powerpoint/2010/main" val="33621453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3C1181FE-38B2-6948-8045-08C977118752}"/>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Arial" panose="020B0604020202020204" pitchFamily="34" charset="0"/>
                <a:ea typeface="ヒラギノ角ゴ Pro W3" panose="020B0300000000000000" pitchFamily="34" charset="-128"/>
              </a:defRPr>
            </a:lvl1pPr>
            <a:lvl2pPr marL="36220400" indent="-3578383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ヒラギノ角ゴ Pro W3" panose="020B0300000000000000" pitchFamily="34" charset="-128"/>
              </a:defRPr>
            </a:lvl2pPr>
            <a:lvl3pPr marL="1090613"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3pPr>
            <a:lvl4pPr marL="1527175"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4pPr>
            <a:lvl5pPr marL="1963738"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5pPr>
            <a:lvl6pPr marL="24209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6pPr>
            <a:lvl7pPr marL="28781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7pPr>
            <a:lvl8pPr marL="33353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8pPr>
            <a:lvl9pPr marL="37925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Font typeface="Arial" panose="020B0604020202020204" pitchFamily="34" charset="0"/>
              <a:buNone/>
            </a:pPr>
            <a:r>
              <a:rPr lang="en-US" altLang="en-US"/>
              <a:t>IPM in Multifamily Housing Training</a:t>
            </a:r>
            <a:endParaRPr lang="en-GB" altLang="en-US"/>
          </a:p>
        </p:txBody>
      </p:sp>
      <p:sp>
        <p:nvSpPr>
          <p:cNvPr id="62467" name="Rectangle 6">
            <a:extLst>
              <a:ext uri="{FF2B5EF4-FFF2-40B4-BE49-F238E27FC236}">
                <a16:creationId xmlns:a16="http://schemas.microsoft.com/office/drawing/2014/main" id="{2FDD0E09-2D70-B44F-AAA6-EC5D8F41D49D}"/>
              </a:ext>
            </a:extLst>
          </p:cNvPr>
          <p:cNvSpPr>
            <a:spLocks noGrp="1" noChangeArrowheads="1"/>
          </p:cNvSpPr>
          <p:nvPr>
            <p:ph type="ft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Arial" panose="020B0604020202020204" pitchFamily="34" charset="0"/>
                <a:ea typeface="ヒラギノ角ゴ Pro W3" panose="020B0300000000000000" pitchFamily="34" charset="-128"/>
              </a:defRPr>
            </a:lvl1pPr>
            <a:lvl2pPr marL="36220400" indent="-3578383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ヒラギノ角ゴ Pro W3" panose="020B0300000000000000" pitchFamily="34" charset="-128"/>
              </a:defRPr>
            </a:lvl2pPr>
            <a:lvl3pPr marL="1090613"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3pPr>
            <a:lvl4pPr marL="1527175"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4pPr>
            <a:lvl5pPr marL="1963738"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5pPr>
            <a:lvl6pPr marL="24209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6pPr>
            <a:lvl7pPr marL="28781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7pPr>
            <a:lvl8pPr marL="33353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8pPr>
            <a:lvl9pPr marL="37925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Font typeface="Arial" panose="020B0604020202020204" pitchFamily="34" charset="0"/>
              <a:buNone/>
            </a:pPr>
            <a:r>
              <a:rPr lang="en-GB" altLang="en-US"/>
              <a:t>www.StopPests.org</a:t>
            </a:r>
          </a:p>
        </p:txBody>
      </p:sp>
      <p:sp>
        <p:nvSpPr>
          <p:cNvPr id="62468" name="Rectangle 7">
            <a:extLst>
              <a:ext uri="{FF2B5EF4-FFF2-40B4-BE49-F238E27FC236}">
                <a16:creationId xmlns:a16="http://schemas.microsoft.com/office/drawing/2014/main" id="{7FE5172D-2D7D-F046-885C-949CAA786587}"/>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Arial" panose="020B0604020202020204" pitchFamily="34" charset="0"/>
                <a:ea typeface="ヒラギノ角ゴ Pro W3" panose="020B0300000000000000" pitchFamily="34" charset="-128"/>
              </a:defRPr>
            </a:lvl1pPr>
            <a:lvl2pPr marL="36220400" indent="-3578383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ヒラギノ角ゴ Pro W3" panose="020B0300000000000000" pitchFamily="34" charset="-128"/>
              </a:defRPr>
            </a:lvl2pPr>
            <a:lvl3pPr marL="1090613"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3pPr>
            <a:lvl4pPr marL="1527175"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4pPr>
            <a:lvl5pPr marL="1963738"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5pPr>
            <a:lvl6pPr marL="24209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6pPr>
            <a:lvl7pPr marL="28781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7pPr>
            <a:lvl8pPr marL="33353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8pPr>
            <a:lvl9pPr marL="37925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Font typeface="Arial" panose="020B0604020202020204" pitchFamily="34" charset="0"/>
              <a:buNone/>
            </a:pPr>
            <a:fld id="{BE39F902-708A-884A-9C3B-D47CDBA392CF}" type="slidenum">
              <a:rPr lang="en-GB" altLang="en-US" smtClean="0"/>
              <a:pPr>
                <a:spcBef>
                  <a:spcPct val="0"/>
                </a:spcBef>
                <a:buFont typeface="Arial" panose="020B0604020202020204" pitchFamily="34" charset="0"/>
                <a:buNone/>
              </a:pPr>
              <a:t>11</a:t>
            </a:fld>
            <a:endParaRPr lang="en-GB" altLang="en-US"/>
          </a:p>
        </p:txBody>
      </p:sp>
      <p:sp>
        <p:nvSpPr>
          <p:cNvPr id="62469" name="Text Box 2">
            <a:extLst>
              <a:ext uri="{FF2B5EF4-FFF2-40B4-BE49-F238E27FC236}">
                <a16:creationId xmlns:a16="http://schemas.microsoft.com/office/drawing/2014/main" id="{F69B7AF1-7654-D845-9BFD-E558A450C21C}"/>
              </a:ext>
            </a:extLst>
          </p:cNvPr>
          <p:cNvSpPr>
            <a:spLocks noGrp="1" noChangeArrowheads="1"/>
          </p:cNvSpPr>
          <p:nvPr>
            <p:ph type="body"/>
          </p:nvPr>
        </p:nvSpPr>
        <p:spPr>
          <a:xfrm>
            <a:off x="381000" y="3951288"/>
            <a:ext cx="6096000" cy="41830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tabLst>
                <a:tab pos="0" algn="l"/>
                <a:tab pos="881063" algn="l"/>
                <a:tab pos="1765300" algn="l"/>
                <a:tab pos="2647950" algn="l"/>
                <a:tab pos="3530600" algn="l"/>
                <a:tab pos="4414838" algn="l"/>
                <a:tab pos="5297488" algn="l"/>
                <a:tab pos="6181725" algn="l"/>
                <a:tab pos="7062788" algn="l"/>
                <a:tab pos="7947025" algn="l"/>
                <a:tab pos="8831263" algn="l"/>
                <a:tab pos="9712325" algn="l"/>
              </a:tabLst>
            </a:pPr>
            <a:r>
              <a:rPr lang="en-GB" altLang="en-US">
                <a:latin typeface="Arial" panose="020B0604020202020204" pitchFamily="34" charset="0"/>
                <a:ea typeface="ヒラギノ角ゴ Pro W3" panose="020B0300000000000000" pitchFamily="34" charset="-128"/>
              </a:rPr>
              <a:t>The discussion of how trainees manage pest problems and whether they have good control can lead into a discussion of “exterminating” versus “managing” pests. </a:t>
            </a:r>
          </a:p>
          <a:p>
            <a:pPr>
              <a:spcBef>
                <a:spcPct val="0"/>
              </a:spcBef>
              <a:tabLst>
                <a:tab pos="0" algn="l"/>
                <a:tab pos="881063" algn="l"/>
                <a:tab pos="1765300" algn="l"/>
                <a:tab pos="2647950" algn="l"/>
                <a:tab pos="3530600" algn="l"/>
                <a:tab pos="4414838" algn="l"/>
                <a:tab pos="5297488" algn="l"/>
                <a:tab pos="6181725" algn="l"/>
                <a:tab pos="7062788" algn="l"/>
                <a:tab pos="7947025" algn="l"/>
                <a:tab pos="8831263" algn="l"/>
                <a:tab pos="9712325" algn="l"/>
              </a:tabLst>
            </a:pPr>
            <a:r>
              <a:rPr lang="en-GB" altLang="en-US">
                <a:latin typeface="Arial" panose="020B0604020202020204" pitchFamily="34" charset="0"/>
                <a:ea typeface="ヒラギノ角ゴ Pro W3" panose="020B0300000000000000" pitchFamily="34" charset="-128"/>
              </a:rPr>
              <a:t>Exterminating is an old term that the industry has moved away from.</a:t>
            </a:r>
          </a:p>
          <a:p>
            <a:pPr>
              <a:spcBef>
                <a:spcPct val="0"/>
              </a:spcBef>
              <a:tabLst>
                <a:tab pos="0" algn="l"/>
                <a:tab pos="881063" algn="l"/>
                <a:tab pos="1765300" algn="l"/>
                <a:tab pos="2647950" algn="l"/>
                <a:tab pos="3530600" algn="l"/>
                <a:tab pos="4414838" algn="l"/>
                <a:tab pos="5297488" algn="l"/>
                <a:tab pos="6181725" algn="l"/>
                <a:tab pos="7062788" algn="l"/>
                <a:tab pos="7947025" algn="l"/>
                <a:tab pos="8831263" algn="l"/>
                <a:tab pos="9712325" algn="l"/>
              </a:tabLst>
            </a:pPr>
            <a:r>
              <a:rPr lang="en-GB" altLang="en-US">
                <a:latin typeface="Arial" panose="020B0604020202020204" pitchFamily="34" charset="0"/>
                <a:ea typeface="ヒラギノ角ゴ Pro W3" panose="020B0300000000000000" pitchFamily="34" charset="-128"/>
              </a:rPr>
              <a:t> It hasn’t been working for us. As the trainees may have experienced, treating with the intent to kill does not completely eliminate the problem. We are more likely exterminate ourselves in the process.</a:t>
            </a:r>
          </a:p>
          <a:p>
            <a:pPr>
              <a:spcBef>
                <a:spcPct val="0"/>
              </a:spcBef>
              <a:tabLst>
                <a:tab pos="0" algn="l"/>
                <a:tab pos="881063" algn="l"/>
                <a:tab pos="1765300" algn="l"/>
                <a:tab pos="2647950" algn="l"/>
                <a:tab pos="3530600" algn="l"/>
                <a:tab pos="4414838" algn="l"/>
                <a:tab pos="5297488" algn="l"/>
                <a:tab pos="6181725" algn="l"/>
                <a:tab pos="7062788" algn="l"/>
                <a:tab pos="7947025" algn="l"/>
                <a:tab pos="8831263" algn="l"/>
                <a:tab pos="9712325" algn="l"/>
              </a:tabLst>
            </a:pPr>
            <a:endParaRPr lang="en-GB" altLang="en-US">
              <a:latin typeface="Arial" panose="020B0604020202020204" pitchFamily="34" charset="0"/>
              <a:ea typeface="ヒラギノ角ゴ Pro W3" panose="020B0300000000000000" pitchFamily="34" charset="-128"/>
            </a:endParaRPr>
          </a:p>
          <a:p>
            <a:pPr>
              <a:spcBef>
                <a:spcPct val="0"/>
              </a:spcBef>
              <a:tabLst>
                <a:tab pos="0" algn="l"/>
                <a:tab pos="881063" algn="l"/>
                <a:tab pos="1765300" algn="l"/>
                <a:tab pos="2647950" algn="l"/>
                <a:tab pos="3530600" algn="l"/>
                <a:tab pos="4414838" algn="l"/>
                <a:tab pos="5297488" algn="l"/>
                <a:tab pos="6181725" algn="l"/>
                <a:tab pos="7062788" algn="l"/>
                <a:tab pos="7947025" algn="l"/>
                <a:tab pos="8831263" algn="l"/>
                <a:tab pos="9712325" algn="l"/>
              </a:tabLst>
            </a:pPr>
            <a:r>
              <a:rPr lang="en-GB" altLang="en-US">
                <a:latin typeface="Arial" panose="020B0604020202020204" pitchFamily="34" charset="0"/>
                <a:ea typeface="ヒラギノ角ゴ Pro W3" panose="020B0300000000000000" pitchFamily="34" charset="-128"/>
              </a:rPr>
              <a:t>“Managing pests” is the correct expression and the one that will be used today. To manage pests, one must not only get rid of the current problem, constant preventative measures must be taken. Pest management is done with the help of a pest management professional, a PMP. “With the help of” is key. It takes everyone to manage pests. </a:t>
            </a:r>
          </a:p>
          <a:p>
            <a:pPr eaLnBrk="1" hangingPunct="1">
              <a:spcBef>
                <a:spcPct val="0"/>
              </a:spcBef>
              <a:tabLst>
                <a:tab pos="0" algn="l"/>
                <a:tab pos="881063" algn="l"/>
                <a:tab pos="1765300" algn="l"/>
                <a:tab pos="2647950" algn="l"/>
                <a:tab pos="3530600" algn="l"/>
                <a:tab pos="4414838" algn="l"/>
                <a:tab pos="5297488" algn="l"/>
                <a:tab pos="6181725" algn="l"/>
                <a:tab pos="7062788" algn="l"/>
                <a:tab pos="7947025" algn="l"/>
                <a:tab pos="8831263" algn="l"/>
                <a:tab pos="9712325" algn="l"/>
              </a:tabLst>
            </a:pPr>
            <a:endParaRPr lang="en-GB" altLang="en-US">
              <a:latin typeface="Arial" panose="020B0604020202020204" pitchFamily="34" charset="0"/>
              <a:ea typeface="ヒラギノ角ゴ Pro W3" panose="020B0300000000000000" pitchFamily="34" charset="-128"/>
            </a:endParaRPr>
          </a:p>
          <a:p>
            <a:pPr eaLnBrk="1" hangingPunct="1">
              <a:spcBef>
                <a:spcPct val="0"/>
              </a:spcBef>
              <a:tabLst>
                <a:tab pos="0" algn="l"/>
                <a:tab pos="881063" algn="l"/>
                <a:tab pos="1765300" algn="l"/>
                <a:tab pos="2647950" algn="l"/>
                <a:tab pos="3530600" algn="l"/>
                <a:tab pos="4414838" algn="l"/>
                <a:tab pos="5297488" algn="l"/>
                <a:tab pos="6181725" algn="l"/>
                <a:tab pos="7062788" algn="l"/>
                <a:tab pos="7947025" algn="l"/>
                <a:tab pos="8831263" algn="l"/>
                <a:tab pos="9712325" algn="l"/>
              </a:tabLst>
            </a:pPr>
            <a:r>
              <a:rPr lang="en-GB" altLang="en-US">
                <a:latin typeface="Arial" panose="020B0604020202020204" pitchFamily="34" charset="0"/>
                <a:ea typeface="ヒラギノ角ゴ Pro W3" panose="020B0300000000000000" pitchFamily="34" charset="-128"/>
              </a:rPr>
              <a:t>	</a:t>
            </a:r>
          </a:p>
          <a:p>
            <a:pPr eaLnBrk="1" hangingPunct="1">
              <a:spcBef>
                <a:spcPct val="0"/>
              </a:spcBef>
              <a:tabLst>
                <a:tab pos="0" algn="l"/>
                <a:tab pos="881063" algn="l"/>
                <a:tab pos="1765300" algn="l"/>
                <a:tab pos="2647950" algn="l"/>
                <a:tab pos="3530600" algn="l"/>
                <a:tab pos="4414838" algn="l"/>
                <a:tab pos="5297488" algn="l"/>
                <a:tab pos="6181725" algn="l"/>
                <a:tab pos="7062788" algn="l"/>
                <a:tab pos="7947025" algn="l"/>
                <a:tab pos="8831263" algn="l"/>
                <a:tab pos="9712325" algn="l"/>
              </a:tabLst>
            </a:pPr>
            <a:r>
              <a:rPr lang="en-GB" altLang="en-US" i="1">
                <a:latin typeface="Arial" panose="020B0604020202020204" pitchFamily="34" charset="0"/>
                <a:ea typeface="ヒラギノ角ゴ Pro W3" panose="020B0300000000000000" pitchFamily="34" charset="-128"/>
              </a:rPr>
              <a:t>Ask trainees if they think that their way is the best way to get rid of pests. Why or why not? Have a discussion. EPA does not assess effectiveness, only risk/benefit when used in accordance with the label. Try to incorporate effectiveness into the discussion. By the end of the day we want trainees to be able to choose pest control products based on risk AND effectiveness.</a:t>
            </a:r>
          </a:p>
          <a:p>
            <a:pPr eaLnBrk="1" hangingPunct="1">
              <a:spcBef>
                <a:spcPct val="0"/>
              </a:spcBef>
              <a:tabLst>
                <a:tab pos="0" algn="l"/>
                <a:tab pos="881063" algn="l"/>
                <a:tab pos="1765300" algn="l"/>
                <a:tab pos="2647950" algn="l"/>
                <a:tab pos="3530600" algn="l"/>
                <a:tab pos="4414838" algn="l"/>
                <a:tab pos="5297488" algn="l"/>
                <a:tab pos="6181725" algn="l"/>
                <a:tab pos="7062788" algn="l"/>
                <a:tab pos="7947025" algn="l"/>
                <a:tab pos="8831263" algn="l"/>
                <a:tab pos="9712325" algn="l"/>
              </a:tabLst>
            </a:pPr>
            <a:r>
              <a:rPr lang="en-GB" altLang="en-US" i="1">
                <a:latin typeface="Arial" panose="020B0604020202020204" pitchFamily="34" charset="0"/>
                <a:ea typeface="ヒラギノ角ゴ Pro W3" panose="020B0300000000000000" pitchFamily="34" charset="-128"/>
              </a:rPr>
              <a:t>	</a:t>
            </a:r>
          </a:p>
        </p:txBody>
      </p:sp>
      <p:sp>
        <p:nvSpPr>
          <p:cNvPr id="62470" name="Text Box 1">
            <a:extLst>
              <a:ext uri="{FF2B5EF4-FFF2-40B4-BE49-F238E27FC236}">
                <a16:creationId xmlns:a16="http://schemas.microsoft.com/office/drawing/2014/main" id="{62378047-7A33-B44C-85B5-6816D9CABC4F}"/>
              </a:ext>
            </a:extLst>
          </p:cNvPr>
          <p:cNvSpPr txBox="1">
            <a:spLocks noChangeArrowheads="1"/>
          </p:cNvSpPr>
          <p:nvPr/>
        </p:nvSpPr>
        <p:spPr bwMode="auto">
          <a:xfrm>
            <a:off x="1143000" y="311150"/>
            <a:ext cx="4572000" cy="3486150"/>
          </a:xfrm>
          <a:prstGeom prst="rect">
            <a:avLst/>
          </a:prstGeom>
          <a:solidFill>
            <a:srgbClr val="FFFFFF"/>
          </a:solidFill>
          <a:ln w="9525">
            <a:solidFill>
              <a:srgbClr val="000000"/>
            </a:solidFill>
            <a:miter lim="800000"/>
            <a:headEnd/>
            <a:tailEnd/>
          </a:ln>
        </p:spPr>
        <p:txBody>
          <a:bodyPr wrap="none" lIns="92303" tIns="46152" rIns="92303" bIns="46152" anchor="ctr"/>
          <a:lstStyle>
            <a:lvl1pPr defTabSz="477838">
              <a:spcBef>
                <a:spcPct val="30000"/>
              </a:spcBef>
              <a:buClr>
                <a:srgbClr val="000000"/>
              </a:buClr>
              <a:buSzPct val="100000"/>
              <a:buFont typeface="Times New Roman" panose="02020603050405020304" pitchFamily="18" charset="0"/>
              <a:defRPr sz="1200">
                <a:solidFill>
                  <a:srgbClr val="000000"/>
                </a:solidFill>
                <a:latin typeface="Arial" panose="020B0604020202020204" pitchFamily="34" charset="0"/>
                <a:ea typeface="ヒラギノ角ゴ Pro W3" panose="020B0300000000000000" pitchFamily="34" charset="-128"/>
              </a:defRPr>
            </a:lvl1pPr>
            <a:lvl2pPr marL="37931725" indent="-37474525" defTabSz="477838">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ヒラギノ角ゴ Pro W3" panose="020B0300000000000000" pitchFamily="34" charset="-128"/>
              </a:defRPr>
            </a:lvl2pPr>
            <a:lvl3pPr marL="1143000" indent="-228600" defTabSz="477838">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3pPr>
            <a:lvl4pPr marL="1600200" indent="-228600" defTabSz="477838">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4pPr>
            <a:lvl5pPr marL="2057400" indent="-228600" defTabSz="477838">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77838"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77838"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77838"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77838"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9pPr>
          </a:lstStyle>
          <a:p>
            <a:pPr algn="ctr">
              <a:lnSpc>
                <a:spcPct val="96000"/>
              </a:lnSpc>
              <a:spcBef>
                <a:spcPct val="0"/>
              </a:spcBef>
              <a:buFont typeface="Arial" panose="020B0604020202020204" pitchFamily="34" charset="0"/>
              <a:buNone/>
            </a:pPr>
            <a:endParaRPr lang="en-US" altLang="en-US" sz="2400">
              <a:solidFill>
                <a:schemeClr val="bg1"/>
              </a:solidFill>
            </a:endParaRPr>
          </a:p>
        </p:txBody>
      </p:sp>
      <p:sp>
        <p:nvSpPr>
          <p:cNvPr id="62471" name="Rectangle 4">
            <a:extLst>
              <a:ext uri="{FF2B5EF4-FFF2-40B4-BE49-F238E27FC236}">
                <a16:creationId xmlns:a16="http://schemas.microsoft.com/office/drawing/2014/main" id="{BC9D19FC-AEFF-4F45-B9B3-7D1A68C7A8C4}"/>
              </a:ext>
            </a:extLst>
          </p:cNvPr>
          <p:cNvSpPr>
            <a:spLocks noGrp="1" noRot="1" noChangeAspect="1" noChangeArrowheads="1" noTextEdit="1"/>
          </p:cNvSpPr>
          <p:nvPr>
            <p:ph type="sldImg"/>
          </p:nvPr>
        </p:nvSpPr>
        <p:spPr>
          <a:xfrm>
            <a:off x="331788" y="311150"/>
            <a:ext cx="6196012" cy="3486150"/>
          </a:xfrm>
          <a:ln/>
        </p:spPr>
      </p:sp>
    </p:spTree>
    <p:extLst>
      <p:ext uri="{BB962C8B-B14F-4D97-AF65-F5344CB8AC3E}">
        <p14:creationId xmlns:p14="http://schemas.microsoft.com/office/powerpoint/2010/main" val="28879790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a:extLst>
              <a:ext uri="{FF2B5EF4-FFF2-40B4-BE49-F238E27FC236}">
                <a16:creationId xmlns:a16="http://schemas.microsoft.com/office/drawing/2014/main" id="{560D5F60-89EF-C141-A0B4-49E358F520A6}"/>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Arial" panose="020B0604020202020204" pitchFamily="34" charset="0"/>
                <a:ea typeface="ヒラギノ角ゴ Pro W3" panose="020B0300000000000000" pitchFamily="34" charset="-128"/>
              </a:defRPr>
            </a:lvl1pPr>
            <a:lvl2pPr marL="36220400" indent="-3578383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ヒラギノ角ゴ Pro W3" panose="020B0300000000000000" pitchFamily="34" charset="-128"/>
              </a:defRPr>
            </a:lvl2pPr>
            <a:lvl3pPr marL="1090613"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3pPr>
            <a:lvl4pPr marL="1527175"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4pPr>
            <a:lvl5pPr marL="1963738"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5pPr>
            <a:lvl6pPr marL="24209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6pPr>
            <a:lvl7pPr marL="28781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7pPr>
            <a:lvl8pPr marL="33353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8pPr>
            <a:lvl9pPr marL="37925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Font typeface="Arial" panose="020B0604020202020204" pitchFamily="34" charset="0"/>
              <a:buNone/>
            </a:pPr>
            <a:r>
              <a:rPr lang="en-US" altLang="en-US"/>
              <a:t>IPM in Multifamily Housing Training</a:t>
            </a:r>
            <a:endParaRPr lang="en-GB" altLang="en-US"/>
          </a:p>
        </p:txBody>
      </p:sp>
      <p:sp>
        <p:nvSpPr>
          <p:cNvPr id="68611" name="Rectangle 6">
            <a:extLst>
              <a:ext uri="{FF2B5EF4-FFF2-40B4-BE49-F238E27FC236}">
                <a16:creationId xmlns:a16="http://schemas.microsoft.com/office/drawing/2014/main" id="{A0978D53-CDF9-6243-800B-56B7C1B1CAF6}"/>
              </a:ext>
            </a:extLst>
          </p:cNvPr>
          <p:cNvSpPr>
            <a:spLocks noGrp="1" noChangeArrowheads="1"/>
          </p:cNvSpPr>
          <p:nvPr>
            <p:ph type="ft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Arial" panose="020B0604020202020204" pitchFamily="34" charset="0"/>
                <a:ea typeface="ヒラギノ角ゴ Pro W3" panose="020B0300000000000000" pitchFamily="34" charset="-128"/>
              </a:defRPr>
            </a:lvl1pPr>
            <a:lvl2pPr marL="36220400" indent="-3578383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ヒラギノ角ゴ Pro W3" panose="020B0300000000000000" pitchFamily="34" charset="-128"/>
              </a:defRPr>
            </a:lvl2pPr>
            <a:lvl3pPr marL="1090613"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3pPr>
            <a:lvl4pPr marL="1527175"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4pPr>
            <a:lvl5pPr marL="1963738"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5pPr>
            <a:lvl6pPr marL="24209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6pPr>
            <a:lvl7pPr marL="28781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7pPr>
            <a:lvl8pPr marL="33353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8pPr>
            <a:lvl9pPr marL="37925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Font typeface="Arial" panose="020B0604020202020204" pitchFamily="34" charset="0"/>
              <a:buNone/>
            </a:pPr>
            <a:r>
              <a:rPr lang="en-GB" altLang="en-US"/>
              <a:t>www.StopPests.org</a:t>
            </a:r>
          </a:p>
        </p:txBody>
      </p:sp>
      <p:sp>
        <p:nvSpPr>
          <p:cNvPr id="68612" name="Rectangle 7">
            <a:extLst>
              <a:ext uri="{FF2B5EF4-FFF2-40B4-BE49-F238E27FC236}">
                <a16:creationId xmlns:a16="http://schemas.microsoft.com/office/drawing/2014/main" id="{B319727B-0407-F943-A277-D4214F718DA4}"/>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Arial" panose="020B0604020202020204" pitchFamily="34" charset="0"/>
                <a:ea typeface="ヒラギノ角ゴ Pro W3" panose="020B0300000000000000" pitchFamily="34" charset="-128"/>
              </a:defRPr>
            </a:lvl1pPr>
            <a:lvl2pPr marL="36220400" indent="-3578383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ヒラギノ角ゴ Pro W3" panose="020B0300000000000000" pitchFamily="34" charset="-128"/>
              </a:defRPr>
            </a:lvl2pPr>
            <a:lvl3pPr marL="1090613"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3pPr>
            <a:lvl4pPr marL="1527175"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4pPr>
            <a:lvl5pPr marL="1963738"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5pPr>
            <a:lvl6pPr marL="24209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6pPr>
            <a:lvl7pPr marL="28781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7pPr>
            <a:lvl8pPr marL="33353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8pPr>
            <a:lvl9pPr marL="37925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Font typeface="Arial" panose="020B0604020202020204" pitchFamily="34" charset="0"/>
              <a:buNone/>
            </a:pPr>
            <a:fld id="{033FE5EB-2C4E-894F-9348-93464D4DEDBE}" type="slidenum">
              <a:rPr lang="en-GB" altLang="en-US" smtClean="0"/>
              <a:pPr>
                <a:spcBef>
                  <a:spcPct val="0"/>
                </a:spcBef>
                <a:buFont typeface="Arial" panose="020B0604020202020204" pitchFamily="34" charset="0"/>
                <a:buNone/>
              </a:pPr>
              <a:t>12</a:t>
            </a:fld>
            <a:endParaRPr lang="en-GB" altLang="en-US"/>
          </a:p>
        </p:txBody>
      </p:sp>
      <p:sp>
        <p:nvSpPr>
          <p:cNvPr id="68613" name="Rectangle 7">
            <a:extLst>
              <a:ext uri="{FF2B5EF4-FFF2-40B4-BE49-F238E27FC236}">
                <a16:creationId xmlns:a16="http://schemas.microsoft.com/office/drawing/2014/main" id="{054387CF-20AB-9449-9161-B0A079C8C740}"/>
              </a:ext>
            </a:extLst>
          </p:cNvPr>
          <p:cNvSpPr txBox="1">
            <a:spLocks noGrp="1" noChangeArrowheads="1"/>
          </p:cNvSpPr>
          <p:nvPr/>
        </p:nvSpPr>
        <p:spPr bwMode="auto">
          <a:xfrm>
            <a:off x="3886200" y="8829675"/>
            <a:ext cx="2970213"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3" tIns="46146" rIns="92293" bIns="46146" anchor="b"/>
          <a:lstStyle>
            <a:lvl1pPr defTabSz="963613">
              <a:spcBef>
                <a:spcPct val="30000"/>
              </a:spcBef>
              <a:buClr>
                <a:srgbClr val="000000"/>
              </a:buClr>
              <a:buSzPct val="100000"/>
              <a:buFont typeface="Times New Roman" panose="02020603050405020304" pitchFamily="18" charset="0"/>
              <a:defRPr sz="1200">
                <a:solidFill>
                  <a:srgbClr val="000000"/>
                </a:solidFill>
                <a:latin typeface="Arial" panose="020B0604020202020204" pitchFamily="34" charset="0"/>
                <a:ea typeface="ヒラギノ角ゴ Pro W3" panose="020B0300000000000000" pitchFamily="34" charset="-128"/>
              </a:defRPr>
            </a:lvl1pPr>
            <a:lvl2pPr marL="37931725" indent="-37474525" defTabSz="963613">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ヒラギノ角ゴ Pro W3" panose="020B0300000000000000" pitchFamily="34" charset="-128"/>
              </a:defRPr>
            </a:lvl2pPr>
            <a:lvl3pPr marL="1143000" indent="-228600" defTabSz="963613">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3pPr>
            <a:lvl4pPr marL="1600200" indent="-228600" defTabSz="963613">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4pPr>
            <a:lvl5pPr marL="2057400" indent="-228600" defTabSz="963613">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96361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96361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96361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96361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9pPr>
          </a:lstStyle>
          <a:p>
            <a:pPr algn="r" eaLnBrk="1" hangingPunct="1">
              <a:spcBef>
                <a:spcPct val="0"/>
              </a:spcBef>
              <a:buClrTx/>
              <a:buSzTx/>
              <a:buFont typeface="Arial" panose="020B0604020202020204" pitchFamily="34" charset="0"/>
              <a:buNone/>
            </a:pPr>
            <a:fld id="{33DD2AA0-DB09-CF43-A2C0-CC4ED13B6C0E}" type="slidenum">
              <a:rPr lang="en-US" altLang="en-US" sz="1100">
                <a:solidFill>
                  <a:schemeClr val="tx1"/>
                </a:solidFill>
                <a:ea typeface="Osaka" panose="020B0600000000000000" pitchFamily="34" charset="-128"/>
              </a:rPr>
              <a:pPr algn="r" eaLnBrk="1" hangingPunct="1">
                <a:spcBef>
                  <a:spcPct val="0"/>
                </a:spcBef>
                <a:buClrTx/>
                <a:buSzTx/>
                <a:buFont typeface="Arial" panose="020B0604020202020204" pitchFamily="34" charset="0"/>
                <a:buNone/>
              </a:pPr>
              <a:t>12</a:t>
            </a:fld>
            <a:endParaRPr lang="en-US" altLang="en-US" sz="1100">
              <a:solidFill>
                <a:schemeClr val="tx1"/>
              </a:solidFill>
              <a:ea typeface="Osaka" panose="020B0600000000000000" pitchFamily="34" charset="-128"/>
            </a:endParaRPr>
          </a:p>
        </p:txBody>
      </p:sp>
      <p:sp>
        <p:nvSpPr>
          <p:cNvPr id="68614" name="Rectangle 2">
            <a:extLst>
              <a:ext uri="{FF2B5EF4-FFF2-40B4-BE49-F238E27FC236}">
                <a16:creationId xmlns:a16="http://schemas.microsoft.com/office/drawing/2014/main" id="{685EB2F8-57A0-684C-B616-D5E28D397A94}"/>
              </a:ext>
            </a:extLst>
          </p:cNvPr>
          <p:cNvSpPr>
            <a:spLocks noGrp="1" noRot="1" noChangeAspect="1" noChangeArrowheads="1" noTextEdit="1"/>
          </p:cNvSpPr>
          <p:nvPr>
            <p:ph type="sldImg"/>
          </p:nvPr>
        </p:nvSpPr>
        <p:spPr>
          <a:xfrm>
            <a:off x="331788" y="696913"/>
            <a:ext cx="6196012" cy="3486150"/>
          </a:xfrm>
          <a:ln/>
        </p:spPr>
      </p:sp>
      <p:sp>
        <p:nvSpPr>
          <p:cNvPr id="68615" name="Rectangle 3">
            <a:extLst>
              <a:ext uri="{FF2B5EF4-FFF2-40B4-BE49-F238E27FC236}">
                <a16:creationId xmlns:a16="http://schemas.microsoft.com/office/drawing/2014/main" id="{A32B99CA-9BAE-2F4A-BEE2-E2FA660113A9}"/>
              </a:ext>
            </a:extLst>
          </p:cNvPr>
          <p:cNvSpPr>
            <a:spLocks noGrp="1" noChangeArrowheads="1"/>
          </p:cNvSpPr>
          <p:nvPr>
            <p:ph type="body" idx="1"/>
          </p:nvPr>
        </p:nvSpPr>
        <p:spPr>
          <a:xfrm>
            <a:off x="381000" y="4416425"/>
            <a:ext cx="6096000" cy="4184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3" tIns="46146" rIns="92293" bIns="46146"/>
          <a:lstStyle/>
          <a:p>
            <a:pPr defTabSz="881063" eaLnBrk="1" hangingPunct="1"/>
            <a:r>
              <a:rPr lang="en-US" altLang="en-US">
                <a:latin typeface="Arial" panose="020B0604020202020204" pitchFamily="34" charset="0"/>
                <a:ea typeface="ヒラギノ角ゴ Pro W3" panose="020B0300000000000000" pitchFamily="34" charset="-128"/>
              </a:rPr>
              <a:t>Integrated: sanitation, exclusion, and baits.</a:t>
            </a:r>
          </a:p>
          <a:p>
            <a:pPr defTabSz="881063" eaLnBrk="1" hangingPunct="1"/>
            <a:r>
              <a:rPr lang="en-US" altLang="en-US">
                <a:latin typeface="Arial" panose="020B0604020202020204" pitchFamily="34" charset="0"/>
                <a:ea typeface="ヒラギノ角ゴ Pro W3" panose="020B0300000000000000" pitchFamily="34" charset="-128"/>
              </a:rPr>
              <a:t>Pest: cockroaches</a:t>
            </a:r>
          </a:p>
          <a:p>
            <a:pPr defTabSz="881063" eaLnBrk="1" hangingPunct="1"/>
            <a:r>
              <a:rPr lang="en-US" altLang="en-US">
                <a:latin typeface="Arial" panose="020B0604020202020204" pitchFamily="34" charset="0"/>
                <a:ea typeface="ヒラギノ角ゴ Pro W3" panose="020B0300000000000000" pitchFamily="34" charset="-128"/>
              </a:rPr>
              <a:t>Management: no more cockroaches!</a:t>
            </a:r>
          </a:p>
          <a:p>
            <a:pPr defTabSz="881063" eaLnBrk="1" hangingPunct="1"/>
            <a:endParaRPr lang="en-US" altLang="en-US">
              <a:latin typeface="Arial" panose="020B0604020202020204" pitchFamily="34" charset="0"/>
              <a:ea typeface="ヒラギノ角ゴ Pro W3" panose="020B0300000000000000" pitchFamily="34" charset="-128"/>
            </a:endParaRPr>
          </a:p>
          <a:p>
            <a:pPr defTabSz="881063" eaLnBrk="1" hangingPunct="1"/>
            <a:r>
              <a:rPr lang="en-US" altLang="en-US" i="1">
                <a:latin typeface="Arial" panose="020B0604020202020204" pitchFamily="34" charset="0"/>
                <a:ea typeface="ヒラギノ角ゴ Pro W3" panose="020B0300000000000000" pitchFamily="34" charset="-128"/>
              </a:rPr>
              <a:t>Suggestion: Ask trainees what they think of when they hear “management.” </a:t>
            </a:r>
          </a:p>
          <a:p>
            <a:pPr defTabSz="881063" eaLnBrk="1" hangingPunct="1"/>
            <a:r>
              <a:rPr lang="en-US" altLang="en-US" i="1">
                <a:latin typeface="Arial" panose="020B0604020202020204" pitchFamily="34" charset="0"/>
                <a:ea typeface="ヒラギノ角ゴ Pro W3" panose="020B0300000000000000" pitchFamily="34" charset="-128"/>
              </a:rPr>
              <a:t>Tell them that they will have to be pest managers, overseeing all of the time and watching for parts of the building system that need to be fixed.</a:t>
            </a:r>
          </a:p>
        </p:txBody>
      </p:sp>
    </p:spTree>
    <p:extLst>
      <p:ext uri="{BB962C8B-B14F-4D97-AF65-F5344CB8AC3E}">
        <p14:creationId xmlns:p14="http://schemas.microsoft.com/office/powerpoint/2010/main" val="33759192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434B6D64-DC4C-B447-BB7D-101C5271DDDF}"/>
              </a:ext>
            </a:extLst>
          </p:cNvPr>
          <p:cNvSpPr>
            <a:spLocks noGrp="1" noRot="1" noChangeAspect="1" noChangeArrowheads="1" noTextEdit="1"/>
          </p:cNvSpPr>
          <p:nvPr>
            <p:ph type="sldImg"/>
          </p:nvPr>
        </p:nvSpPr>
        <p:spPr>
          <a:ln/>
        </p:spPr>
      </p:sp>
      <p:sp>
        <p:nvSpPr>
          <p:cNvPr id="76803" name="Notes Placeholder 2">
            <a:extLst>
              <a:ext uri="{FF2B5EF4-FFF2-40B4-BE49-F238E27FC236}">
                <a16:creationId xmlns:a16="http://schemas.microsoft.com/office/drawing/2014/main" id="{3CEAA0A5-35F6-7B47-A91D-783288C1D45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ヒラギノ角ゴ Pro W3" panose="020B0300000000000000" pitchFamily="34" charset="-128"/>
            </a:endParaRPr>
          </a:p>
        </p:txBody>
      </p:sp>
      <p:sp>
        <p:nvSpPr>
          <p:cNvPr id="76804" name="Header Placeholder 3">
            <a:extLst>
              <a:ext uri="{FF2B5EF4-FFF2-40B4-BE49-F238E27FC236}">
                <a16:creationId xmlns:a16="http://schemas.microsoft.com/office/drawing/2014/main" id="{182670FC-FBFF-3F4F-AB4D-DC9A8CAEF812}"/>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455613">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2400">
                <a:solidFill>
                  <a:schemeClr val="bg1"/>
                </a:solidFill>
                <a:latin typeface="Arial" panose="020B0604020202020204" pitchFamily="34" charset="0"/>
                <a:ea typeface="ヒラギノ角ゴ Pro W3" panose="020B0300000000000000" pitchFamily="34" charset="-128"/>
              </a:defRPr>
            </a:lvl1pPr>
            <a:lvl2pPr marL="742950" indent="-285750" defTabSz="455613">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2400">
                <a:solidFill>
                  <a:schemeClr val="bg1"/>
                </a:solidFill>
                <a:latin typeface="Arial" panose="020B0604020202020204" pitchFamily="34" charset="0"/>
                <a:ea typeface="ヒラギノ角ゴ Pro W3" panose="020B0300000000000000" pitchFamily="34" charset="-128"/>
              </a:defRPr>
            </a:lvl2pPr>
            <a:lvl3pPr marL="1143000" indent="-228600" defTabSz="455613">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2400">
                <a:solidFill>
                  <a:schemeClr val="bg1"/>
                </a:solidFill>
                <a:latin typeface="Arial" panose="020B0604020202020204" pitchFamily="34" charset="0"/>
                <a:ea typeface="ヒラギノ角ゴ Pro W3" panose="020B0300000000000000" pitchFamily="34" charset="-128"/>
              </a:defRPr>
            </a:lvl3pPr>
            <a:lvl4pPr marL="1600200" indent="-228600" defTabSz="455613">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2400">
                <a:solidFill>
                  <a:schemeClr val="bg1"/>
                </a:solidFill>
                <a:latin typeface="Arial" panose="020B0604020202020204" pitchFamily="34" charset="0"/>
                <a:ea typeface="ヒラギノ角ゴ Pro W3" panose="020B0300000000000000" pitchFamily="34" charset="-128"/>
              </a:defRPr>
            </a:lvl4pPr>
            <a:lvl5pPr marL="2057400" indent="-228600" defTabSz="455613">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2400">
                <a:solidFill>
                  <a:schemeClr val="bg1"/>
                </a:solidFill>
                <a:latin typeface="Arial" panose="020B0604020202020204" pitchFamily="34" charset="0"/>
                <a:ea typeface="ヒラギノ角ゴ Pro W3" panose="020B0300000000000000" pitchFamily="34" charset="-128"/>
              </a:defRPr>
            </a:lvl5pPr>
            <a:lvl6pPr marL="2514600" indent="-228600" defTabSz="455613" eaLnBrk="0" fontAlgn="base" hangingPunct="0">
              <a:spcBef>
                <a:spcPct val="0"/>
              </a:spcBef>
              <a:spcAft>
                <a:spcPct val="0"/>
              </a:spcAft>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2400">
                <a:solidFill>
                  <a:schemeClr val="bg1"/>
                </a:solidFill>
                <a:latin typeface="Arial" panose="020B0604020202020204" pitchFamily="34" charset="0"/>
                <a:ea typeface="ヒラギノ角ゴ Pro W3" panose="020B0300000000000000" pitchFamily="34" charset="-128"/>
              </a:defRPr>
            </a:lvl6pPr>
            <a:lvl7pPr marL="2971800" indent="-228600" defTabSz="455613" eaLnBrk="0" fontAlgn="base" hangingPunct="0">
              <a:spcBef>
                <a:spcPct val="0"/>
              </a:spcBef>
              <a:spcAft>
                <a:spcPct val="0"/>
              </a:spcAft>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2400">
                <a:solidFill>
                  <a:schemeClr val="bg1"/>
                </a:solidFill>
                <a:latin typeface="Arial" panose="020B0604020202020204" pitchFamily="34" charset="0"/>
                <a:ea typeface="ヒラギノ角ゴ Pro W3" panose="020B0300000000000000" pitchFamily="34" charset="-128"/>
              </a:defRPr>
            </a:lvl7pPr>
            <a:lvl8pPr marL="3429000" indent="-228600" defTabSz="455613" eaLnBrk="0" fontAlgn="base" hangingPunct="0">
              <a:spcBef>
                <a:spcPct val="0"/>
              </a:spcBef>
              <a:spcAft>
                <a:spcPct val="0"/>
              </a:spcAft>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2400">
                <a:solidFill>
                  <a:schemeClr val="bg1"/>
                </a:solidFill>
                <a:latin typeface="Arial" panose="020B0604020202020204" pitchFamily="34" charset="0"/>
                <a:ea typeface="ヒラギノ角ゴ Pro W3" panose="020B0300000000000000" pitchFamily="34" charset="-128"/>
              </a:defRPr>
            </a:lvl8pPr>
            <a:lvl9pPr marL="3886200" indent="-228600" defTabSz="455613" eaLnBrk="0" fontAlgn="base" hangingPunct="0">
              <a:spcBef>
                <a:spcPct val="0"/>
              </a:spcBef>
              <a:spcAft>
                <a:spcPct val="0"/>
              </a:spcAft>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2400">
                <a:solidFill>
                  <a:schemeClr val="bg1"/>
                </a:solidFill>
                <a:latin typeface="Arial" panose="020B0604020202020204" pitchFamily="34" charset="0"/>
                <a:ea typeface="ヒラギノ角ゴ Pro W3" panose="020B0300000000000000" pitchFamily="34" charset="-128"/>
              </a:defRPr>
            </a:lvl9pPr>
          </a:lstStyle>
          <a:p>
            <a:pPr>
              <a:buFont typeface="Arial" panose="020B0604020202020204" pitchFamily="34" charset="0"/>
              <a:buNone/>
            </a:pPr>
            <a:r>
              <a:rPr lang="en-US" altLang="en-US" sz="1200">
                <a:solidFill>
                  <a:srgbClr val="000000"/>
                </a:solidFill>
              </a:rPr>
              <a:t>IPM in Multifamily Housing Training</a:t>
            </a:r>
            <a:endParaRPr lang="en-GB" altLang="en-US" sz="1200">
              <a:solidFill>
                <a:srgbClr val="000000"/>
              </a:solidFill>
            </a:endParaRPr>
          </a:p>
        </p:txBody>
      </p:sp>
      <p:sp>
        <p:nvSpPr>
          <p:cNvPr id="76805" name="Footer Placeholder 4">
            <a:extLst>
              <a:ext uri="{FF2B5EF4-FFF2-40B4-BE49-F238E27FC236}">
                <a16:creationId xmlns:a16="http://schemas.microsoft.com/office/drawing/2014/main" id="{74F35A4A-958F-D040-8FD0-A57A819612C2}"/>
              </a:ext>
            </a:extLst>
          </p:cNvPr>
          <p:cNvSpPr>
            <a:spLocks noGrp="1" noChangeArrowheads="1"/>
          </p:cNvSpPr>
          <p:nvPr>
            <p:ph type="ft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455613">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2400">
                <a:solidFill>
                  <a:schemeClr val="bg1"/>
                </a:solidFill>
                <a:latin typeface="Arial" panose="020B0604020202020204" pitchFamily="34" charset="0"/>
                <a:ea typeface="ヒラギノ角ゴ Pro W3" panose="020B0300000000000000" pitchFamily="34" charset="-128"/>
              </a:defRPr>
            </a:lvl1pPr>
            <a:lvl2pPr marL="742950" indent="-285750" defTabSz="455613">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2400">
                <a:solidFill>
                  <a:schemeClr val="bg1"/>
                </a:solidFill>
                <a:latin typeface="Arial" panose="020B0604020202020204" pitchFamily="34" charset="0"/>
                <a:ea typeface="ヒラギノ角ゴ Pro W3" panose="020B0300000000000000" pitchFamily="34" charset="-128"/>
              </a:defRPr>
            </a:lvl2pPr>
            <a:lvl3pPr marL="1143000" indent="-228600" defTabSz="455613">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2400">
                <a:solidFill>
                  <a:schemeClr val="bg1"/>
                </a:solidFill>
                <a:latin typeface="Arial" panose="020B0604020202020204" pitchFamily="34" charset="0"/>
                <a:ea typeface="ヒラギノ角ゴ Pro W3" panose="020B0300000000000000" pitchFamily="34" charset="-128"/>
              </a:defRPr>
            </a:lvl3pPr>
            <a:lvl4pPr marL="1600200" indent="-228600" defTabSz="455613">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2400">
                <a:solidFill>
                  <a:schemeClr val="bg1"/>
                </a:solidFill>
                <a:latin typeface="Arial" panose="020B0604020202020204" pitchFamily="34" charset="0"/>
                <a:ea typeface="ヒラギノ角ゴ Pro W3" panose="020B0300000000000000" pitchFamily="34" charset="-128"/>
              </a:defRPr>
            </a:lvl4pPr>
            <a:lvl5pPr marL="2057400" indent="-228600" defTabSz="455613">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2400">
                <a:solidFill>
                  <a:schemeClr val="bg1"/>
                </a:solidFill>
                <a:latin typeface="Arial" panose="020B0604020202020204" pitchFamily="34" charset="0"/>
                <a:ea typeface="ヒラギノ角ゴ Pro W3" panose="020B0300000000000000" pitchFamily="34" charset="-128"/>
              </a:defRPr>
            </a:lvl5pPr>
            <a:lvl6pPr marL="2514600" indent="-228600" defTabSz="455613" eaLnBrk="0" fontAlgn="base" hangingPunct="0">
              <a:spcBef>
                <a:spcPct val="0"/>
              </a:spcBef>
              <a:spcAft>
                <a:spcPct val="0"/>
              </a:spcAft>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2400">
                <a:solidFill>
                  <a:schemeClr val="bg1"/>
                </a:solidFill>
                <a:latin typeface="Arial" panose="020B0604020202020204" pitchFamily="34" charset="0"/>
                <a:ea typeface="ヒラギノ角ゴ Pro W3" panose="020B0300000000000000" pitchFamily="34" charset="-128"/>
              </a:defRPr>
            </a:lvl6pPr>
            <a:lvl7pPr marL="2971800" indent="-228600" defTabSz="455613" eaLnBrk="0" fontAlgn="base" hangingPunct="0">
              <a:spcBef>
                <a:spcPct val="0"/>
              </a:spcBef>
              <a:spcAft>
                <a:spcPct val="0"/>
              </a:spcAft>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2400">
                <a:solidFill>
                  <a:schemeClr val="bg1"/>
                </a:solidFill>
                <a:latin typeface="Arial" panose="020B0604020202020204" pitchFamily="34" charset="0"/>
                <a:ea typeface="ヒラギノ角ゴ Pro W3" panose="020B0300000000000000" pitchFamily="34" charset="-128"/>
              </a:defRPr>
            </a:lvl7pPr>
            <a:lvl8pPr marL="3429000" indent="-228600" defTabSz="455613" eaLnBrk="0" fontAlgn="base" hangingPunct="0">
              <a:spcBef>
                <a:spcPct val="0"/>
              </a:spcBef>
              <a:spcAft>
                <a:spcPct val="0"/>
              </a:spcAft>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2400">
                <a:solidFill>
                  <a:schemeClr val="bg1"/>
                </a:solidFill>
                <a:latin typeface="Arial" panose="020B0604020202020204" pitchFamily="34" charset="0"/>
                <a:ea typeface="ヒラギノ角ゴ Pro W3" panose="020B0300000000000000" pitchFamily="34" charset="-128"/>
              </a:defRPr>
            </a:lvl8pPr>
            <a:lvl9pPr marL="3886200" indent="-228600" defTabSz="455613" eaLnBrk="0" fontAlgn="base" hangingPunct="0">
              <a:spcBef>
                <a:spcPct val="0"/>
              </a:spcBef>
              <a:spcAft>
                <a:spcPct val="0"/>
              </a:spcAft>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2400">
                <a:solidFill>
                  <a:schemeClr val="bg1"/>
                </a:solidFill>
                <a:latin typeface="Arial" panose="020B0604020202020204" pitchFamily="34" charset="0"/>
                <a:ea typeface="ヒラギノ角ゴ Pro W3" panose="020B0300000000000000" pitchFamily="34" charset="-128"/>
              </a:defRPr>
            </a:lvl9pPr>
          </a:lstStyle>
          <a:p>
            <a:pPr>
              <a:buFont typeface="Arial" panose="020B0604020202020204" pitchFamily="34" charset="0"/>
              <a:buNone/>
            </a:pPr>
            <a:r>
              <a:rPr lang="en-GB" altLang="en-US" sz="1200">
                <a:solidFill>
                  <a:srgbClr val="000000"/>
                </a:solidFill>
              </a:rPr>
              <a:t>www.StopPests.org</a:t>
            </a:r>
          </a:p>
        </p:txBody>
      </p:sp>
      <p:sp>
        <p:nvSpPr>
          <p:cNvPr id="76806" name="Slide Number Placeholder 5">
            <a:extLst>
              <a:ext uri="{FF2B5EF4-FFF2-40B4-BE49-F238E27FC236}">
                <a16:creationId xmlns:a16="http://schemas.microsoft.com/office/drawing/2014/main" id="{AD7EAE76-6385-5F43-A9BD-DB5FBDDB52EB}"/>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455613">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2400">
                <a:solidFill>
                  <a:schemeClr val="bg1"/>
                </a:solidFill>
                <a:latin typeface="Arial" panose="020B0604020202020204" pitchFamily="34" charset="0"/>
                <a:ea typeface="ヒラギノ角ゴ Pro W3" panose="020B0300000000000000" pitchFamily="34" charset="-128"/>
              </a:defRPr>
            </a:lvl1pPr>
            <a:lvl2pPr marL="742950" indent="-285750" defTabSz="455613">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2400">
                <a:solidFill>
                  <a:schemeClr val="bg1"/>
                </a:solidFill>
                <a:latin typeface="Arial" panose="020B0604020202020204" pitchFamily="34" charset="0"/>
                <a:ea typeface="ヒラギノ角ゴ Pro W3" panose="020B0300000000000000" pitchFamily="34" charset="-128"/>
              </a:defRPr>
            </a:lvl2pPr>
            <a:lvl3pPr marL="1143000" indent="-228600" defTabSz="455613">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2400">
                <a:solidFill>
                  <a:schemeClr val="bg1"/>
                </a:solidFill>
                <a:latin typeface="Arial" panose="020B0604020202020204" pitchFamily="34" charset="0"/>
                <a:ea typeface="ヒラギノ角ゴ Pro W3" panose="020B0300000000000000" pitchFamily="34" charset="-128"/>
              </a:defRPr>
            </a:lvl3pPr>
            <a:lvl4pPr marL="1600200" indent="-228600" defTabSz="455613">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2400">
                <a:solidFill>
                  <a:schemeClr val="bg1"/>
                </a:solidFill>
                <a:latin typeface="Arial" panose="020B0604020202020204" pitchFamily="34" charset="0"/>
                <a:ea typeface="ヒラギノ角ゴ Pro W3" panose="020B0300000000000000" pitchFamily="34" charset="-128"/>
              </a:defRPr>
            </a:lvl4pPr>
            <a:lvl5pPr marL="2057400" indent="-228600" defTabSz="455613">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2400">
                <a:solidFill>
                  <a:schemeClr val="bg1"/>
                </a:solidFill>
                <a:latin typeface="Arial" panose="020B0604020202020204" pitchFamily="34" charset="0"/>
                <a:ea typeface="ヒラギノ角ゴ Pro W3" panose="020B0300000000000000" pitchFamily="34" charset="-128"/>
              </a:defRPr>
            </a:lvl5pPr>
            <a:lvl6pPr marL="2514600" indent="-228600" defTabSz="455613" eaLnBrk="0" fontAlgn="base" hangingPunct="0">
              <a:spcBef>
                <a:spcPct val="0"/>
              </a:spcBef>
              <a:spcAft>
                <a:spcPct val="0"/>
              </a:spcAft>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2400">
                <a:solidFill>
                  <a:schemeClr val="bg1"/>
                </a:solidFill>
                <a:latin typeface="Arial" panose="020B0604020202020204" pitchFamily="34" charset="0"/>
                <a:ea typeface="ヒラギノ角ゴ Pro W3" panose="020B0300000000000000" pitchFamily="34" charset="-128"/>
              </a:defRPr>
            </a:lvl6pPr>
            <a:lvl7pPr marL="2971800" indent="-228600" defTabSz="455613" eaLnBrk="0" fontAlgn="base" hangingPunct="0">
              <a:spcBef>
                <a:spcPct val="0"/>
              </a:spcBef>
              <a:spcAft>
                <a:spcPct val="0"/>
              </a:spcAft>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2400">
                <a:solidFill>
                  <a:schemeClr val="bg1"/>
                </a:solidFill>
                <a:latin typeface="Arial" panose="020B0604020202020204" pitchFamily="34" charset="0"/>
                <a:ea typeface="ヒラギノ角ゴ Pro W3" panose="020B0300000000000000" pitchFamily="34" charset="-128"/>
              </a:defRPr>
            </a:lvl7pPr>
            <a:lvl8pPr marL="3429000" indent="-228600" defTabSz="455613" eaLnBrk="0" fontAlgn="base" hangingPunct="0">
              <a:spcBef>
                <a:spcPct val="0"/>
              </a:spcBef>
              <a:spcAft>
                <a:spcPct val="0"/>
              </a:spcAft>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2400">
                <a:solidFill>
                  <a:schemeClr val="bg1"/>
                </a:solidFill>
                <a:latin typeface="Arial" panose="020B0604020202020204" pitchFamily="34" charset="0"/>
                <a:ea typeface="ヒラギノ角ゴ Pro W3" panose="020B0300000000000000" pitchFamily="34" charset="-128"/>
              </a:defRPr>
            </a:lvl8pPr>
            <a:lvl9pPr marL="3886200" indent="-228600" defTabSz="455613" eaLnBrk="0" fontAlgn="base" hangingPunct="0">
              <a:spcBef>
                <a:spcPct val="0"/>
              </a:spcBef>
              <a:spcAft>
                <a:spcPct val="0"/>
              </a:spcAft>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2400">
                <a:solidFill>
                  <a:schemeClr val="bg1"/>
                </a:solidFill>
                <a:latin typeface="Arial" panose="020B0604020202020204" pitchFamily="34" charset="0"/>
                <a:ea typeface="ヒラギノ角ゴ Pro W3" panose="020B0300000000000000" pitchFamily="34" charset="-128"/>
              </a:defRPr>
            </a:lvl9pPr>
          </a:lstStyle>
          <a:p>
            <a:fld id="{A722B686-8D74-DE49-9A18-61CBD2187248}" type="slidenum">
              <a:rPr lang="en-GB" altLang="en-US" sz="1200" smtClean="0">
                <a:solidFill>
                  <a:srgbClr val="000000"/>
                </a:solidFill>
              </a:rPr>
              <a:pPr/>
              <a:t>13</a:t>
            </a:fld>
            <a:endParaRPr lang="en-GB" altLang="en-US" sz="1200">
              <a:solidFill>
                <a:srgbClr val="000000"/>
              </a:solidFill>
            </a:endParaRPr>
          </a:p>
        </p:txBody>
      </p:sp>
    </p:spTree>
    <p:extLst>
      <p:ext uri="{BB962C8B-B14F-4D97-AF65-F5344CB8AC3E}">
        <p14:creationId xmlns:p14="http://schemas.microsoft.com/office/powerpoint/2010/main" val="7399745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86392C18-AD36-8543-AC06-F3D77D9282E7}"/>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Arial" panose="020B0604020202020204" pitchFamily="34" charset="0"/>
                <a:ea typeface="ヒラギノ角ゴ Pro W3" panose="020B0300000000000000" pitchFamily="34" charset="-128"/>
              </a:defRPr>
            </a:lvl1pPr>
            <a:lvl2pPr marL="36220400" indent="-3578383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ヒラギノ角ゴ Pro W3" panose="020B0300000000000000" pitchFamily="34" charset="-128"/>
              </a:defRPr>
            </a:lvl2pPr>
            <a:lvl3pPr marL="1090613"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3pPr>
            <a:lvl4pPr marL="1527175"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4pPr>
            <a:lvl5pPr marL="1963738"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5pPr>
            <a:lvl6pPr marL="24209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6pPr>
            <a:lvl7pPr marL="28781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7pPr>
            <a:lvl8pPr marL="33353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8pPr>
            <a:lvl9pPr marL="37925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Font typeface="Arial" panose="020B0604020202020204" pitchFamily="34" charset="0"/>
              <a:buNone/>
            </a:pPr>
            <a:r>
              <a:rPr lang="en-US" altLang="en-US"/>
              <a:t>IPM in Multifamily Housing Training</a:t>
            </a:r>
            <a:endParaRPr lang="en-GB" altLang="en-US"/>
          </a:p>
        </p:txBody>
      </p:sp>
      <p:sp>
        <p:nvSpPr>
          <p:cNvPr id="70659" name="Rectangle 6">
            <a:extLst>
              <a:ext uri="{FF2B5EF4-FFF2-40B4-BE49-F238E27FC236}">
                <a16:creationId xmlns:a16="http://schemas.microsoft.com/office/drawing/2014/main" id="{7CBE8A35-7329-C645-941A-3BE425C8A769}"/>
              </a:ext>
            </a:extLst>
          </p:cNvPr>
          <p:cNvSpPr>
            <a:spLocks noGrp="1" noChangeArrowheads="1"/>
          </p:cNvSpPr>
          <p:nvPr>
            <p:ph type="ft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Arial" panose="020B0604020202020204" pitchFamily="34" charset="0"/>
                <a:ea typeface="ヒラギノ角ゴ Pro W3" panose="020B0300000000000000" pitchFamily="34" charset="-128"/>
              </a:defRPr>
            </a:lvl1pPr>
            <a:lvl2pPr marL="36220400" indent="-3578383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ヒラギノ角ゴ Pro W3" panose="020B0300000000000000" pitchFamily="34" charset="-128"/>
              </a:defRPr>
            </a:lvl2pPr>
            <a:lvl3pPr marL="1090613"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3pPr>
            <a:lvl4pPr marL="1527175"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4pPr>
            <a:lvl5pPr marL="1963738"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5pPr>
            <a:lvl6pPr marL="24209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6pPr>
            <a:lvl7pPr marL="28781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7pPr>
            <a:lvl8pPr marL="33353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8pPr>
            <a:lvl9pPr marL="37925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Font typeface="Arial" panose="020B0604020202020204" pitchFamily="34" charset="0"/>
              <a:buNone/>
            </a:pPr>
            <a:r>
              <a:rPr lang="en-GB" altLang="en-US"/>
              <a:t>www.StopPests.org</a:t>
            </a:r>
          </a:p>
        </p:txBody>
      </p:sp>
      <p:sp>
        <p:nvSpPr>
          <p:cNvPr id="70660" name="Rectangle 7">
            <a:extLst>
              <a:ext uri="{FF2B5EF4-FFF2-40B4-BE49-F238E27FC236}">
                <a16:creationId xmlns:a16="http://schemas.microsoft.com/office/drawing/2014/main" id="{E3055685-6CAC-ED41-8311-AE66CFC9B4BC}"/>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Arial" panose="020B0604020202020204" pitchFamily="34" charset="0"/>
                <a:ea typeface="ヒラギノ角ゴ Pro W3" panose="020B0300000000000000" pitchFamily="34" charset="-128"/>
              </a:defRPr>
            </a:lvl1pPr>
            <a:lvl2pPr marL="36220400" indent="-3578383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ヒラギノ角ゴ Pro W3" panose="020B0300000000000000" pitchFamily="34" charset="-128"/>
              </a:defRPr>
            </a:lvl2pPr>
            <a:lvl3pPr marL="1090613"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3pPr>
            <a:lvl4pPr marL="1527175"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4pPr>
            <a:lvl5pPr marL="1963738"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5pPr>
            <a:lvl6pPr marL="24209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6pPr>
            <a:lvl7pPr marL="28781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7pPr>
            <a:lvl8pPr marL="33353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8pPr>
            <a:lvl9pPr marL="37925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Font typeface="Arial" panose="020B0604020202020204" pitchFamily="34" charset="0"/>
              <a:buNone/>
            </a:pPr>
            <a:fld id="{ABCE8943-3C03-5746-9A94-D9BFEEB4F711}" type="slidenum">
              <a:rPr lang="en-GB" altLang="en-US" smtClean="0"/>
              <a:pPr>
                <a:spcBef>
                  <a:spcPct val="0"/>
                </a:spcBef>
                <a:buFont typeface="Arial" panose="020B0604020202020204" pitchFamily="34" charset="0"/>
                <a:buNone/>
              </a:pPr>
              <a:t>14</a:t>
            </a:fld>
            <a:endParaRPr lang="en-GB" altLang="en-US"/>
          </a:p>
        </p:txBody>
      </p:sp>
      <p:sp>
        <p:nvSpPr>
          <p:cNvPr id="70661" name="Rectangle 7">
            <a:extLst>
              <a:ext uri="{FF2B5EF4-FFF2-40B4-BE49-F238E27FC236}">
                <a16:creationId xmlns:a16="http://schemas.microsoft.com/office/drawing/2014/main" id="{280396CE-A3C5-5640-BC25-C7309F167F8E}"/>
              </a:ext>
            </a:extLst>
          </p:cNvPr>
          <p:cNvSpPr txBox="1">
            <a:spLocks noGrp="1" noChangeArrowheads="1"/>
          </p:cNvSpPr>
          <p:nvPr/>
        </p:nvSpPr>
        <p:spPr bwMode="auto">
          <a:xfrm>
            <a:off x="3886200" y="8829675"/>
            <a:ext cx="2970213"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3" tIns="46146" rIns="92293" bIns="46146" anchor="b"/>
          <a:lstStyle>
            <a:lvl1pPr defTabSz="963613">
              <a:spcBef>
                <a:spcPct val="30000"/>
              </a:spcBef>
              <a:buClr>
                <a:srgbClr val="000000"/>
              </a:buClr>
              <a:buSzPct val="100000"/>
              <a:buFont typeface="Times New Roman" panose="02020603050405020304" pitchFamily="18" charset="0"/>
              <a:defRPr sz="1200">
                <a:solidFill>
                  <a:srgbClr val="000000"/>
                </a:solidFill>
                <a:latin typeface="Arial" panose="020B0604020202020204" pitchFamily="34" charset="0"/>
                <a:ea typeface="ヒラギノ角ゴ Pro W3" panose="020B0300000000000000" pitchFamily="34" charset="-128"/>
              </a:defRPr>
            </a:lvl1pPr>
            <a:lvl2pPr marL="37931725" indent="-37474525" defTabSz="963613">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ヒラギノ角ゴ Pro W3" panose="020B0300000000000000" pitchFamily="34" charset="-128"/>
              </a:defRPr>
            </a:lvl2pPr>
            <a:lvl3pPr marL="1143000" indent="-228600" defTabSz="963613">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3pPr>
            <a:lvl4pPr marL="1600200" indent="-228600" defTabSz="963613">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4pPr>
            <a:lvl5pPr marL="2057400" indent="-228600" defTabSz="963613">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96361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96361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96361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96361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9pPr>
          </a:lstStyle>
          <a:p>
            <a:pPr algn="r" eaLnBrk="1" hangingPunct="1">
              <a:spcBef>
                <a:spcPct val="0"/>
              </a:spcBef>
              <a:buClrTx/>
              <a:buSzTx/>
              <a:buFont typeface="Arial" panose="020B0604020202020204" pitchFamily="34" charset="0"/>
              <a:buNone/>
            </a:pPr>
            <a:fld id="{05197F65-B2F0-F746-8E29-331D55982FF5}" type="slidenum">
              <a:rPr lang="en-US" altLang="en-US" sz="1100">
                <a:solidFill>
                  <a:schemeClr val="tx1"/>
                </a:solidFill>
                <a:ea typeface="Osaka" panose="020B0600000000000000" pitchFamily="34" charset="-128"/>
              </a:rPr>
              <a:pPr algn="r" eaLnBrk="1" hangingPunct="1">
                <a:spcBef>
                  <a:spcPct val="0"/>
                </a:spcBef>
                <a:buClrTx/>
                <a:buSzTx/>
                <a:buFont typeface="Arial" panose="020B0604020202020204" pitchFamily="34" charset="0"/>
                <a:buNone/>
              </a:pPr>
              <a:t>14</a:t>
            </a:fld>
            <a:endParaRPr lang="en-US" altLang="en-US" sz="1100">
              <a:solidFill>
                <a:schemeClr val="tx1"/>
              </a:solidFill>
              <a:ea typeface="Osaka" panose="020B0600000000000000" pitchFamily="34" charset="-128"/>
            </a:endParaRPr>
          </a:p>
        </p:txBody>
      </p:sp>
      <p:sp>
        <p:nvSpPr>
          <p:cNvPr id="70662" name="Rectangle 2">
            <a:extLst>
              <a:ext uri="{FF2B5EF4-FFF2-40B4-BE49-F238E27FC236}">
                <a16:creationId xmlns:a16="http://schemas.microsoft.com/office/drawing/2014/main" id="{F915853D-3AEA-284E-BD8D-E2E3EAC0B045}"/>
              </a:ext>
            </a:extLst>
          </p:cNvPr>
          <p:cNvSpPr>
            <a:spLocks noGrp="1" noRot="1" noChangeAspect="1" noChangeArrowheads="1" noTextEdit="1"/>
          </p:cNvSpPr>
          <p:nvPr>
            <p:ph type="sldImg"/>
          </p:nvPr>
        </p:nvSpPr>
        <p:spPr>
          <a:xfrm>
            <a:off x="331788" y="696913"/>
            <a:ext cx="6196012" cy="3486150"/>
          </a:xfrm>
          <a:ln/>
        </p:spPr>
      </p:sp>
      <p:sp>
        <p:nvSpPr>
          <p:cNvPr id="70663" name="Rectangle 3">
            <a:extLst>
              <a:ext uri="{FF2B5EF4-FFF2-40B4-BE49-F238E27FC236}">
                <a16:creationId xmlns:a16="http://schemas.microsoft.com/office/drawing/2014/main" id="{3A20C11B-F016-6846-B0AD-7924CC2BC5EB}"/>
              </a:ext>
            </a:extLst>
          </p:cNvPr>
          <p:cNvSpPr>
            <a:spLocks noGrp="1" noChangeArrowheads="1"/>
          </p:cNvSpPr>
          <p:nvPr>
            <p:ph type="body" idx="1"/>
          </p:nvPr>
        </p:nvSpPr>
        <p:spPr>
          <a:xfrm>
            <a:off x="381000" y="4416425"/>
            <a:ext cx="6096000" cy="4184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3" tIns="46146" rIns="92293" bIns="46146"/>
          <a:lstStyle/>
          <a:p>
            <a:pPr defTabSz="881063" eaLnBrk="1" hangingPunct="1"/>
            <a:r>
              <a:rPr lang="en-US" altLang="en-US">
                <a:latin typeface="Arial" panose="020B0604020202020204" pitchFamily="34" charset="0"/>
                <a:ea typeface="ヒラギノ角ゴ Pro W3" panose="020B0300000000000000" pitchFamily="34" charset="-128"/>
              </a:rPr>
              <a:t>Pests require three things to survive:  food, water and shelter. Without any of the three, they won’t “stand up.” The three legged stool illustrates this point.</a:t>
            </a:r>
            <a:endParaRPr lang="en-US" altLang="en-US">
              <a:latin typeface="ヒラギノ角ゴ Pro W3" panose="020B0300000000000000" pitchFamily="34" charset="-128"/>
              <a:ea typeface="ヒラギノ角ゴ Pro W3" panose="020B0300000000000000" pitchFamily="34" charset="-128"/>
            </a:endParaRPr>
          </a:p>
          <a:p>
            <a:pPr defTabSz="881063" eaLnBrk="1" hangingPunct="1"/>
            <a:endParaRPr lang="en-US" altLang="en-US">
              <a:latin typeface="ヒラギノ角ゴ Pro W3" panose="020B0300000000000000" pitchFamily="34" charset="-128"/>
              <a:ea typeface="ヒラギノ角ゴ Pro W3" panose="020B0300000000000000" pitchFamily="34" charset="-128"/>
            </a:endParaRPr>
          </a:p>
          <a:p>
            <a:pPr defTabSz="881063" eaLnBrk="1" hangingPunct="1"/>
            <a:endParaRPr lang="en-US" altLang="en-US">
              <a:latin typeface="ヒラギノ角ゴ Pro W3" panose="020B0300000000000000" pitchFamily="34" charset="-128"/>
              <a:ea typeface="ヒラギノ角ゴ Pro W3" panose="020B0300000000000000" pitchFamily="34" charset="-128"/>
            </a:endParaRPr>
          </a:p>
        </p:txBody>
      </p:sp>
    </p:spTree>
    <p:extLst>
      <p:ext uri="{BB962C8B-B14F-4D97-AF65-F5344CB8AC3E}">
        <p14:creationId xmlns:p14="http://schemas.microsoft.com/office/powerpoint/2010/main" val="14329474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DEDEEF60-F28B-3446-AE93-7F80C146E3EC}"/>
              </a:ext>
            </a:extLst>
          </p:cNvPr>
          <p:cNvSpPr>
            <a:spLocks noGrp="1" noRot="1" noChangeAspect="1" noChangeArrowheads="1" noTextEdit="1"/>
          </p:cNvSpPr>
          <p:nvPr>
            <p:ph type="sldImg"/>
          </p:nvPr>
        </p:nvSpPr>
        <p:spPr>
          <a:ln/>
        </p:spPr>
      </p:sp>
      <p:sp>
        <p:nvSpPr>
          <p:cNvPr id="80899" name="Notes Placeholder 2">
            <a:extLst>
              <a:ext uri="{FF2B5EF4-FFF2-40B4-BE49-F238E27FC236}">
                <a16:creationId xmlns:a16="http://schemas.microsoft.com/office/drawing/2014/main" id="{FD5865D7-74C4-604F-9DD5-6614B7C8ACC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ea typeface="ヒラギノ角ゴ Pro W3" panose="020B0300000000000000" pitchFamily="34" charset="-128"/>
              </a:rPr>
              <a:t>Give a brief introduction to the IPM team approach. Note that housing management and HUD have agreed to support the use of IPM. IPM and roles and responsibilities will be further discussed throughout the day.</a:t>
            </a:r>
          </a:p>
          <a:p>
            <a:r>
              <a:rPr lang="en-US" altLang="en-US">
                <a:latin typeface="Arial" panose="020B0604020202020204" pitchFamily="34" charset="0"/>
                <a:ea typeface="ヒラギノ角ゴ Pro W3" panose="020B0300000000000000" pitchFamily="34" charset="-128"/>
              </a:rPr>
              <a:t>Explain how education and record keeping can be used to control pests. Education results in people in the housing community changing behaviors so that the property is inhospitable to pests. Record keeping brings accountability to pest management and ensures that problems are fixed before the infestation grows. Documentation and education will be in every aspect of pest management.</a:t>
            </a:r>
          </a:p>
          <a:p>
            <a:endParaRPr lang="en-US" altLang="en-US">
              <a:latin typeface="Arial" panose="020B0604020202020204" pitchFamily="34" charset="0"/>
              <a:ea typeface="ヒラギノ角ゴ Pro W3" panose="020B0300000000000000" pitchFamily="34" charset="-128"/>
            </a:endParaRPr>
          </a:p>
          <a:p>
            <a:r>
              <a:rPr lang="en-US" altLang="en-US" b="1">
                <a:latin typeface="Arial" panose="020B0604020202020204" pitchFamily="34" charset="0"/>
                <a:ea typeface="ヒラギノ角ゴ Pro W3" panose="020B0300000000000000" pitchFamily="34" charset="-128"/>
              </a:rPr>
              <a:t>IPM Coordinator </a:t>
            </a:r>
            <a:r>
              <a:rPr lang="en-US" altLang="en-US">
                <a:latin typeface="Arial" panose="020B0604020202020204" pitchFamily="34" charset="0"/>
                <a:ea typeface="ヒラギノ角ゴ Pro W3" panose="020B0300000000000000" pitchFamily="34" charset="-128"/>
              </a:rPr>
              <a:t>Makes sure all jobs are funded and completed. The property can’t outsource the responsibility for quality assurance of an IPM program.</a:t>
            </a:r>
          </a:p>
          <a:p>
            <a:r>
              <a:rPr lang="en-US" altLang="en-US" b="1">
                <a:latin typeface="Arial" panose="020B0604020202020204" pitchFamily="34" charset="0"/>
                <a:ea typeface="ヒラギノ角ゴ Pro W3" panose="020B0300000000000000" pitchFamily="34" charset="-128"/>
              </a:rPr>
              <a:t>Property Manager </a:t>
            </a:r>
            <a:r>
              <a:rPr lang="en-US" altLang="en-US">
                <a:latin typeface="Arial" panose="020B0604020202020204" pitchFamily="34" charset="0"/>
                <a:ea typeface="ヒラギノ角ゴ Pro W3" panose="020B0300000000000000" pitchFamily="34" charset="-128"/>
              </a:rPr>
              <a:t>Responsible for the time and resource allocation at the property and often sets the tone for resident involvement.</a:t>
            </a:r>
          </a:p>
          <a:p>
            <a:r>
              <a:rPr lang="en-US" altLang="en-US" b="1">
                <a:latin typeface="Arial" panose="020B0604020202020204" pitchFamily="34" charset="0"/>
                <a:ea typeface="ヒラギノ角ゴ Pro W3" panose="020B0300000000000000" pitchFamily="34" charset="-128"/>
              </a:rPr>
              <a:t>Resident Support Services </a:t>
            </a:r>
            <a:r>
              <a:rPr lang="en-US" altLang="en-US">
                <a:latin typeface="Arial" panose="020B0604020202020204" pitchFamily="34" charset="0"/>
                <a:ea typeface="ヒラギノ角ゴ Pro W3" panose="020B0300000000000000" pitchFamily="34" charset="-128"/>
              </a:rPr>
              <a:t>Gets assistance for residents.</a:t>
            </a:r>
            <a:br>
              <a:rPr lang="en-US" altLang="en-US">
                <a:latin typeface="Arial" panose="020B0604020202020204" pitchFamily="34" charset="0"/>
                <a:ea typeface="ヒラギノ角ゴ Pro W3" panose="020B0300000000000000" pitchFamily="34" charset="-128"/>
              </a:rPr>
            </a:br>
            <a:r>
              <a:rPr lang="en-US" altLang="en-US" b="1">
                <a:latin typeface="Arial" panose="020B0604020202020204" pitchFamily="34" charset="0"/>
                <a:ea typeface="ヒラギノ角ゴ Pro W3" panose="020B0300000000000000" pitchFamily="34" charset="-128"/>
              </a:rPr>
              <a:t>Janitorial/Custodial Services </a:t>
            </a:r>
            <a:r>
              <a:rPr lang="en-US" altLang="en-US">
                <a:latin typeface="Arial" panose="020B0604020202020204" pitchFamily="34" charset="0"/>
                <a:ea typeface="ヒラギノ角ゴ Pro W3" panose="020B0300000000000000" pitchFamily="34" charset="-128"/>
              </a:rPr>
              <a:t>Cleans common areas.</a:t>
            </a:r>
            <a:br>
              <a:rPr lang="en-US" altLang="en-US">
                <a:latin typeface="Arial" panose="020B0604020202020204" pitchFamily="34" charset="0"/>
                <a:ea typeface="ヒラギノ角ゴ Pro W3" panose="020B0300000000000000" pitchFamily="34" charset="-128"/>
              </a:rPr>
            </a:br>
            <a:r>
              <a:rPr lang="en-US" altLang="en-US" b="1">
                <a:latin typeface="Arial" panose="020B0604020202020204" pitchFamily="34" charset="0"/>
                <a:ea typeface="ヒラギノ角ゴ Pro W3" panose="020B0300000000000000" pitchFamily="34" charset="-128"/>
              </a:rPr>
              <a:t>Building Superintendent Maintenance Crew </a:t>
            </a:r>
            <a:r>
              <a:rPr lang="en-US" altLang="en-US">
                <a:latin typeface="Arial" panose="020B0604020202020204" pitchFamily="34" charset="0"/>
                <a:ea typeface="ヒラギノ角ゴ Pro W3" panose="020B0300000000000000" pitchFamily="34" charset="-128"/>
              </a:rPr>
              <a:t>Fixes moisture issues and makes repairs that block pests.</a:t>
            </a:r>
            <a:br>
              <a:rPr lang="en-US" altLang="en-US">
                <a:latin typeface="Arial" panose="020B0604020202020204" pitchFamily="34" charset="0"/>
                <a:ea typeface="ヒラギノ角ゴ Pro W3" panose="020B0300000000000000" pitchFamily="34" charset="-128"/>
              </a:rPr>
            </a:br>
            <a:r>
              <a:rPr lang="en-US" altLang="en-US" b="1">
                <a:latin typeface="Arial" panose="020B0604020202020204" pitchFamily="34" charset="0"/>
                <a:ea typeface="ヒラギノ角ゴ Pro W3" panose="020B0300000000000000" pitchFamily="34" charset="-128"/>
              </a:rPr>
              <a:t>Resident </a:t>
            </a:r>
            <a:r>
              <a:rPr lang="en-US" altLang="en-US">
                <a:latin typeface="Arial" panose="020B0604020202020204" pitchFamily="34" charset="0"/>
                <a:ea typeface="ヒラギノ角ゴ Pro W3" panose="020B0300000000000000" pitchFamily="34" charset="-128"/>
              </a:rPr>
              <a:t>Cleans regularly and prepares unit for inspection and necessary treatments.</a:t>
            </a:r>
            <a:br>
              <a:rPr lang="en-US" altLang="en-US">
                <a:latin typeface="Arial" panose="020B0604020202020204" pitchFamily="34" charset="0"/>
                <a:ea typeface="ヒラギノ角ゴ Pro W3" panose="020B0300000000000000" pitchFamily="34" charset="-128"/>
              </a:rPr>
            </a:br>
            <a:r>
              <a:rPr lang="en-US" altLang="en-US" b="1">
                <a:latin typeface="Arial" panose="020B0604020202020204" pitchFamily="34" charset="0"/>
                <a:ea typeface="ヒラギノ角ゴ Pro W3" panose="020B0300000000000000" pitchFamily="34" charset="-128"/>
              </a:rPr>
              <a:t>Pest Management Professional (PMP) </a:t>
            </a:r>
            <a:r>
              <a:rPr lang="en-US" altLang="en-US">
                <a:latin typeface="Arial" panose="020B0604020202020204" pitchFamily="34" charset="0"/>
                <a:ea typeface="ヒラギノ角ゴ Pro W3" panose="020B0300000000000000" pitchFamily="34" charset="-128"/>
              </a:rPr>
              <a:t>Conducts inspections and applies pesticides that pose the least risk to human health and the environment.</a:t>
            </a:r>
            <a:br>
              <a:rPr lang="en-US" altLang="en-US">
                <a:latin typeface="Arial" panose="020B0604020202020204" pitchFamily="34" charset="0"/>
                <a:ea typeface="ヒラギノ角ゴ Pro W3" panose="020B0300000000000000" pitchFamily="34" charset="-128"/>
              </a:rPr>
            </a:br>
            <a:r>
              <a:rPr lang="en-US" altLang="en-US" b="1">
                <a:latin typeface="Arial" panose="020B0604020202020204" pitchFamily="34" charset="0"/>
                <a:ea typeface="ヒラギノ角ゴ Pro W3" panose="020B0300000000000000" pitchFamily="34" charset="-128"/>
              </a:rPr>
              <a:t>Landscape Services </a:t>
            </a:r>
            <a:r>
              <a:rPr lang="en-US" altLang="en-US">
                <a:latin typeface="Arial" panose="020B0604020202020204" pitchFamily="34" charset="0"/>
                <a:ea typeface="ヒラギノ角ゴ Pro W3" panose="020B0300000000000000" pitchFamily="34" charset="-128"/>
              </a:rPr>
              <a:t>Chooses plants that are pest-resistant and grow with minimal chemical assistance. Minimizing rat habitat should be considered when planting.</a:t>
            </a:r>
          </a:p>
          <a:p>
            <a:endParaRPr lang="en-US" altLang="en-US">
              <a:latin typeface="Arial" panose="020B0604020202020204" pitchFamily="34" charset="0"/>
              <a:ea typeface="ヒラギノ角ゴ Pro W3" panose="020B0300000000000000" pitchFamily="34" charset="-128"/>
            </a:endParaRPr>
          </a:p>
        </p:txBody>
      </p:sp>
      <p:sp>
        <p:nvSpPr>
          <p:cNvPr id="80900" name="Header Placeholder 3">
            <a:extLst>
              <a:ext uri="{FF2B5EF4-FFF2-40B4-BE49-F238E27FC236}">
                <a16:creationId xmlns:a16="http://schemas.microsoft.com/office/drawing/2014/main" id="{9FB8BDE1-1E8C-304E-8C30-F22C3288229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Arial" panose="020B0604020202020204" pitchFamily="34" charset="0"/>
                <a:ea typeface="ヒラギノ角ゴ Pro W3" panose="020B0300000000000000" pitchFamily="34" charset="-128"/>
              </a:defRPr>
            </a:lvl1pPr>
            <a:lvl2pPr marL="742950" indent="-285750"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ヒラギノ角ゴ Pro W3" panose="020B0300000000000000" pitchFamily="34" charset="-128"/>
              </a:defRPr>
            </a:lvl2pPr>
            <a:lvl3pPr marL="1143000" indent="-228600"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3pPr>
            <a:lvl4pPr marL="1600200" indent="-228600"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4pPr>
            <a:lvl5pPr marL="2057400" indent="-228600"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Font typeface="Arial" panose="020B0604020202020204" pitchFamily="34" charset="0"/>
              <a:buNone/>
            </a:pPr>
            <a:r>
              <a:rPr lang="en-US" altLang="en-US"/>
              <a:t>IPM in Multifamily Housing Training</a:t>
            </a:r>
            <a:endParaRPr lang="en-GB" altLang="en-US"/>
          </a:p>
        </p:txBody>
      </p:sp>
      <p:sp>
        <p:nvSpPr>
          <p:cNvPr id="80901" name="Footer Placeholder 4">
            <a:extLst>
              <a:ext uri="{FF2B5EF4-FFF2-40B4-BE49-F238E27FC236}">
                <a16:creationId xmlns:a16="http://schemas.microsoft.com/office/drawing/2014/main" id="{52146563-93AF-774F-BE32-2C896E733AFD}"/>
              </a:ext>
            </a:extLst>
          </p:cNvPr>
          <p:cNvSpPr>
            <a:spLocks noGrp="1" noChangeArrowheads="1"/>
          </p:cNvSpPr>
          <p:nvPr>
            <p:ph type="ft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Arial" panose="020B0604020202020204" pitchFamily="34" charset="0"/>
                <a:ea typeface="ヒラギノ角ゴ Pro W3" panose="020B0300000000000000" pitchFamily="34" charset="-128"/>
              </a:defRPr>
            </a:lvl1pPr>
            <a:lvl2pPr marL="742950" indent="-285750"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ヒラギノ角ゴ Pro W3" panose="020B0300000000000000" pitchFamily="34" charset="-128"/>
              </a:defRPr>
            </a:lvl2pPr>
            <a:lvl3pPr marL="1143000" indent="-228600"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3pPr>
            <a:lvl4pPr marL="1600200" indent="-228600"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4pPr>
            <a:lvl5pPr marL="2057400" indent="-228600"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Font typeface="Arial" panose="020B0604020202020204" pitchFamily="34" charset="0"/>
              <a:buNone/>
            </a:pPr>
            <a:r>
              <a:rPr lang="en-GB" altLang="en-US"/>
              <a:t>www.StopPests.org</a:t>
            </a:r>
          </a:p>
        </p:txBody>
      </p:sp>
      <p:sp>
        <p:nvSpPr>
          <p:cNvPr id="80902" name="Slide Number Placeholder 5">
            <a:extLst>
              <a:ext uri="{FF2B5EF4-FFF2-40B4-BE49-F238E27FC236}">
                <a16:creationId xmlns:a16="http://schemas.microsoft.com/office/drawing/2014/main" id="{ED11BD01-55F9-B743-8039-33104B236B9C}"/>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Arial" panose="020B0604020202020204" pitchFamily="34" charset="0"/>
                <a:ea typeface="ヒラギノ角ゴ Pro W3" panose="020B0300000000000000" pitchFamily="34" charset="-128"/>
              </a:defRPr>
            </a:lvl1pPr>
            <a:lvl2pPr marL="742950" indent="-285750"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ヒラギノ角ゴ Pro W3" panose="020B0300000000000000" pitchFamily="34" charset="-128"/>
              </a:defRPr>
            </a:lvl2pPr>
            <a:lvl3pPr marL="1143000" indent="-228600"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3pPr>
            <a:lvl4pPr marL="1600200" indent="-228600"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4pPr>
            <a:lvl5pPr marL="2057400" indent="-228600"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Font typeface="Arial" panose="020B0604020202020204" pitchFamily="34" charset="0"/>
              <a:buNone/>
            </a:pPr>
            <a:fld id="{5E89BBD6-23D9-E041-9ED5-E70C96A7C9DE}" type="slidenum">
              <a:rPr lang="en-GB" altLang="en-US" smtClean="0"/>
              <a:pPr>
                <a:spcBef>
                  <a:spcPct val="0"/>
                </a:spcBef>
                <a:buFont typeface="Arial" panose="020B0604020202020204" pitchFamily="34" charset="0"/>
                <a:buNone/>
              </a:pPr>
              <a:t>15</a:t>
            </a:fld>
            <a:endParaRPr lang="en-GB" altLang="en-US"/>
          </a:p>
        </p:txBody>
      </p:sp>
    </p:spTree>
    <p:extLst>
      <p:ext uri="{BB962C8B-B14F-4D97-AF65-F5344CB8AC3E}">
        <p14:creationId xmlns:p14="http://schemas.microsoft.com/office/powerpoint/2010/main" val="37343086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2946" name="Rectangle 2">
            <a:extLst>
              <a:ext uri="{FF2B5EF4-FFF2-40B4-BE49-F238E27FC236}">
                <a16:creationId xmlns:a16="http://schemas.microsoft.com/office/drawing/2014/main" id="{30B04607-B3AD-6C41-AF3E-6709F05D4B7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Arial" panose="020B0604020202020204" pitchFamily="34" charset="0"/>
                <a:ea typeface="ヒラギノ角ゴ Pro W3" panose="020B0300000000000000" pitchFamily="34" charset="-128"/>
              </a:defRPr>
            </a:lvl1pPr>
            <a:lvl2pPr marL="36220400" indent="-3578383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ヒラギノ角ゴ Pro W3" panose="020B0300000000000000" pitchFamily="34" charset="-128"/>
              </a:defRPr>
            </a:lvl2pPr>
            <a:lvl3pPr marL="1090613"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3pPr>
            <a:lvl4pPr marL="1527175"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4pPr>
            <a:lvl5pPr marL="1963738"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5pPr>
            <a:lvl6pPr marL="24209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6pPr>
            <a:lvl7pPr marL="28781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7pPr>
            <a:lvl8pPr marL="33353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8pPr>
            <a:lvl9pPr marL="37925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Font typeface="Arial" panose="020B0604020202020204" pitchFamily="34" charset="0"/>
              <a:buNone/>
            </a:pPr>
            <a:r>
              <a:rPr lang="en-US" altLang="en-US"/>
              <a:t>IPM in Multifamily Housing Training</a:t>
            </a:r>
            <a:endParaRPr lang="en-GB" altLang="en-US"/>
          </a:p>
        </p:txBody>
      </p:sp>
      <p:sp>
        <p:nvSpPr>
          <p:cNvPr id="82947" name="Rectangle 6">
            <a:extLst>
              <a:ext uri="{FF2B5EF4-FFF2-40B4-BE49-F238E27FC236}">
                <a16:creationId xmlns:a16="http://schemas.microsoft.com/office/drawing/2014/main" id="{B49E0451-95C4-1B41-9EC2-89667A3BFAF8}"/>
              </a:ext>
            </a:extLst>
          </p:cNvPr>
          <p:cNvSpPr>
            <a:spLocks noGrp="1" noChangeArrowheads="1"/>
          </p:cNvSpPr>
          <p:nvPr>
            <p:ph type="ft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Arial" panose="020B0604020202020204" pitchFamily="34" charset="0"/>
                <a:ea typeface="ヒラギノ角ゴ Pro W3" panose="020B0300000000000000" pitchFamily="34" charset="-128"/>
              </a:defRPr>
            </a:lvl1pPr>
            <a:lvl2pPr marL="36220400" indent="-3578383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ヒラギノ角ゴ Pro W3" panose="020B0300000000000000" pitchFamily="34" charset="-128"/>
              </a:defRPr>
            </a:lvl2pPr>
            <a:lvl3pPr marL="1090613"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3pPr>
            <a:lvl4pPr marL="1527175"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4pPr>
            <a:lvl5pPr marL="1963738"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5pPr>
            <a:lvl6pPr marL="24209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6pPr>
            <a:lvl7pPr marL="28781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7pPr>
            <a:lvl8pPr marL="33353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8pPr>
            <a:lvl9pPr marL="37925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Font typeface="Arial" panose="020B0604020202020204" pitchFamily="34" charset="0"/>
              <a:buNone/>
            </a:pPr>
            <a:r>
              <a:rPr lang="en-GB" altLang="en-US"/>
              <a:t>www.StopPests.org</a:t>
            </a:r>
          </a:p>
        </p:txBody>
      </p:sp>
      <p:sp>
        <p:nvSpPr>
          <p:cNvPr id="82948" name="Rectangle 7">
            <a:extLst>
              <a:ext uri="{FF2B5EF4-FFF2-40B4-BE49-F238E27FC236}">
                <a16:creationId xmlns:a16="http://schemas.microsoft.com/office/drawing/2014/main" id="{68F87455-21B9-2545-812A-829342FF23B2}"/>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Arial" panose="020B0604020202020204" pitchFamily="34" charset="0"/>
                <a:ea typeface="ヒラギノ角ゴ Pro W3" panose="020B0300000000000000" pitchFamily="34" charset="-128"/>
              </a:defRPr>
            </a:lvl1pPr>
            <a:lvl2pPr marL="36220400" indent="-3578383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ヒラギノ角ゴ Pro W3" panose="020B0300000000000000" pitchFamily="34" charset="-128"/>
              </a:defRPr>
            </a:lvl2pPr>
            <a:lvl3pPr marL="1090613"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3pPr>
            <a:lvl4pPr marL="1527175"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4pPr>
            <a:lvl5pPr marL="1963738"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5pPr>
            <a:lvl6pPr marL="24209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6pPr>
            <a:lvl7pPr marL="28781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7pPr>
            <a:lvl8pPr marL="33353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8pPr>
            <a:lvl9pPr marL="37925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Font typeface="Arial" panose="020B0604020202020204" pitchFamily="34" charset="0"/>
              <a:buNone/>
            </a:pPr>
            <a:fld id="{C0C677BE-5686-7541-A8C2-4FA024105195}" type="slidenum">
              <a:rPr lang="en-GB" altLang="en-US" smtClean="0"/>
              <a:pPr>
                <a:spcBef>
                  <a:spcPct val="0"/>
                </a:spcBef>
                <a:buFont typeface="Arial" panose="020B0604020202020204" pitchFamily="34" charset="0"/>
                <a:buNone/>
              </a:pPr>
              <a:t>16</a:t>
            </a:fld>
            <a:endParaRPr lang="en-GB" altLang="en-US"/>
          </a:p>
        </p:txBody>
      </p:sp>
      <p:sp>
        <p:nvSpPr>
          <p:cNvPr id="82949" name="Text Box 2">
            <a:extLst>
              <a:ext uri="{FF2B5EF4-FFF2-40B4-BE49-F238E27FC236}">
                <a16:creationId xmlns:a16="http://schemas.microsoft.com/office/drawing/2014/main" id="{761E5643-1966-D04A-8254-CCFCB35EC90D}"/>
              </a:ext>
            </a:extLst>
          </p:cNvPr>
          <p:cNvSpPr>
            <a:spLocks noGrp="1" noChangeArrowheads="1"/>
          </p:cNvSpPr>
          <p:nvPr>
            <p:ph type="body"/>
          </p:nvPr>
        </p:nvSpPr>
        <p:spPr>
          <a:xfrm>
            <a:off x="381000" y="3752850"/>
            <a:ext cx="6097588" cy="52673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tabLst>
                <a:tab pos="0" algn="l"/>
                <a:tab pos="441325" algn="l"/>
                <a:tab pos="881063" algn="l"/>
                <a:tab pos="1765300" algn="l"/>
                <a:tab pos="2647950" algn="l"/>
                <a:tab pos="3530600" algn="l"/>
                <a:tab pos="4414838" algn="l"/>
                <a:tab pos="5297488" algn="l"/>
                <a:tab pos="6181725" algn="l"/>
                <a:tab pos="7062788" algn="l"/>
                <a:tab pos="7947025" algn="l"/>
                <a:tab pos="8831263" algn="l"/>
                <a:tab pos="9712325" algn="l"/>
              </a:tabLst>
            </a:pPr>
            <a:r>
              <a:rPr lang="en-US" altLang="en-US">
                <a:solidFill>
                  <a:schemeClr val="tx1"/>
                </a:solidFill>
                <a:latin typeface="Arial" panose="020B0604020202020204" pitchFamily="34" charset="0"/>
                <a:ea typeface="ヒラギノ角ゴ Pro W3" panose="020B0300000000000000" pitchFamily="34" charset="-128"/>
              </a:rPr>
              <a:t>More effective than conventional pest management, IPM </a:t>
            </a:r>
          </a:p>
          <a:p>
            <a:pPr>
              <a:spcBef>
                <a:spcPct val="0"/>
              </a:spcBef>
              <a:buFont typeface="Arial" panose="020B0604020202020204" pitchFamily="34" charset="0"/>
              <a:buChar char="•"/>
              <a:tabLst>
                <a:tab pos="0" algn="l"/>
                <a:tab pos="441325" algn="l"/>
                <a:tab pos="881063" algn="l"/>
                <a:tab pos="1765300" algn="l"/>
                <a:tab pos="2647950" algn="l"/>
                <a:tab pos="3530600" algn="l"/>
                <a:tab pos="4414838" algn="l"/>
                <a:tab pos="5297488" algn="l"/>
                <a:tab pos="6181725" algn="l"/>
                <a:tab pos="7062788" algn="l"/>
                <a:tab pos="7947025" algn="l"/>
                <a:tab pos="8831263" algn="l"/>
                <a:tab pos="9712325" algn="l"/>
              </a:tabLst>
            </a:pPr>
            <a:r>
              <a:rPr lang="en-US" altLang="en-US">
                <a:solidFill>
                  <a:schemeClr val="tx1"/>
                </a:solidFill>
                <a:latin typeface="Arial" panose="020B0604020202020204" pitchFamily="34" charset="0"/>
                <a:ea typeface="ヒラギノ角ゴ Pro W3" panose="020B0300000000000000" pitchFamily="34" charset="-128"/>
              </a:rPr>
              <a:t>helps prevent asthma attacks; </a:t>
            </a:r>
          </a:p>
          <a:p>
            <a:pPr>
              <a:spcBef>
                <a:spcPct val="0"/>
              </a:spcBef>
              <a:buFont typeface="Arial" panose="020B0604020202020204" pitchFamily="34" charset="0"/>
              <a:buChar char="•"/>
              <a:tabLst>
                <a:tab pos="0" algn="l"/>
                <a:tab pos="441325" algn="l"/>
                <a:tab pos="881063" algn="l"/>
                <a:tab pos="1765300" algn="l"/>
                <a:tab pos="2647950" algn="l"/>
                <a:tab pos="3530600" algn="l"/>
                <a:tab pos="4414838" algn="l"/>
                <a:tab pos="5297488" algn="l"/>
                <a:tab pos="6181725" algn="l"/>
                <a:tab pos="7062788" algn="l"/>
                <a:tab pos="7947025" algn="l"/>
                <a:tab pos="8831263" algn="l"/>
                <a:tab pos="9712325" algn="l"/>
              </a:tabLst>
            </a:pPr>
            <a:r>
              <a:rPr lang="en-US" altLang="en-US">
                <a:solidFill>
                  <a:schemeClr val="tx1"/>
                </a:solidFill>
                <a:latin typeface="Arial" panose="020B0604020202020204" pitchFamily="34" charset="0"/>
                <a:ea typeface="ヒラギノ角ゴ Pro W3" panose="020B0300000000000000" pitchFamily="34" charset="-128"/>
              </a:rPr>
              <a:t>improves quality of life;</a:t>
            </a:r>
          </a:p>
          <a:p>
            <a:pPr>
              <a:spcBef>
                <a:spcPct val="0"/>
              </a:spcBef>
              <a:buFont typeface="Arial" panose="020B0604020202020204" pitchFamily="34" charset="0"/>
              <a:buChar char="•"/>
              <a:tabLst>
                <a:tab pos="0" algn="l"/>
                <a:tab pos="441325" algn="l"/>
                <a:tab pos="881063" algn="l"/>
                <a:tab pos="1765300" algn="l"/>
                <a:tab pos="2647950" algn="l"/>
                <a:tab pos="3530600" algn="l"/>
                <a:tab pos="4414838" algn="l"/>
                <a:tab pos="5297488" algn="l"/>
                <a:tab pos="6181725" algn="l"/>
                <a:tab pos="7062788" algn="l"/>
                <a:tab pos="7947025" algn="l"/>
                <a:tab pos="8831263" algn="l"/>
                <a:tab pos="9712325" algn="l"/>
              </a:tabLst>
            </a:pPr>
            <a:r>
              <a:rPr lang="en-US" altLang="en-US">
                <a:solidFill>
                  <a:schemeClr val="tx1"/>
                </a:solidFill>
                <a:latin typeface="Arial" panose="020B0604020202020204" pitchFamily="34" charset="0"/>
                <a:ea typeface="ヒラギノ角ゴ Pro W3" panose="020B0300000000000000" pitchFamily="34" charset="-128"/>
              </a:rPr>
              <a:t>coordinates responsibilities;</a:t>
            </a:r>
          </a:p>
          <a:p>
            <a:pPr>
              <a:spcBef>
                <a:spcPct val="0"/>
              </a:spcBef>
              <a:buFont typeface="Arial" panose="020B0604020202020204" pitchFamily="34" charset="0"/>
              <a:buChar char="•"/>
              <a:tabLst>
                <a:tab pos="0" algn="l"/>
                <a:tab pos="441325" algn="l"/>
                <a:tab pos="881063" algn="l"/>
                <a:tab pos="1765300" algn="l"/>
                <a:tab pos="2647950" algn="l"/>
                <a:tab pos="3530600" algn="l"/>
                <a:tab pos="4414838" algn="l"/>
                <a:tab pos="5297488" algn="l"/>
                <a:tab pos="6181725" algn="l"/>
                <a:tab pos="7062788" algn="l"/>
                <a:tab pos="7947025" algn="l"/>
                <a:tab pos="8831263" algn="l"/>
                <a:tab pos="9712325" algn="l"/>
              </a:tabLst>
            </a:pPr>
            <a:r>
              <a:rPr lang="en-US" altLang="en-US">
                <a:solidFill>
                  <a:schemeClr val="tx1"/>
                </a:solidFill>
                <a:latin typeface="Arial" panose="020B0604020202020204" pitchFamily="34" charset="0"/>
                <a:ea typeface="ヒラギノ角ゴ Pro W3" panose="020B0300000000000000" pitchFamily="34" charset="-128"/>
              </a:rPr>
              <a:t>relies on products and practices that work together and minimize exposure;</a:t>
            </a:r>
          </a:p>
          <a:p>
            <a:pPr>
              <a:spcBef>
                <a:spcPct val="0"/>
              </a:spcBef>
              <a:buFont typeface="Arial" panose="020B0604020202020204" pitchFamily="34" charset="0"/>
              <a:buChar char="•"/>
              <a:tabLst>
                <a:tab pos="0" algn="l"/>
                <a:tab pos="441325" algn="l"/>
                <a:tab pos="881063" algn="l"/>
                <a:tab pos="1765300" algn="l"/>
                <a:tab pos="2647950" algn="l"/>
                <a:tab pos="3530600" algn="l"/>
                <a:tab pos="4414838" algn="l"/>
                <a:tab pos="5297488" algn="l"/>
                <a:tab pos="6181725" algn="l"/>
                <a:tab pos="7062788" algn="l"/>
                <a:tab pos="7947025" algn="l"/>
                <a:tab pos="8831263" algn="l"/>
                <a:tab pos="9712325" algn="l"/>
              </a:tabLst>
            </a:pPr>
            <a:r>
              <a:rPr lang="en-US" altLang="en-US">
                <a:solidFill>
                  <a:schemeClr val="tx1"/>
                </a:solidFill>
                <a:latin typeface="Arial" panose="020B0604020202020204" pitchFamily="34" charset="0"/>
                <a:ea typeface="ヒラギノ角ゴ Pro W3" panose="020B0300000000000000" pitchFamily="34" charset="-128"/>
              </a:rPr>
              <a:t>provides longer lasting control aimed at preventing pests;</a:t>
            </a:r>
          </a:p>
          <a:p>
            <a:pPr>
              <a:spcBef>
                <a:spcPct val="0"/>
              </a:spcBef>
              <a:buFont typeface="Arial" panose="020B0604020202020204" pitchFamily="34" charset="0"/>
              <a:buChar char="•"/>
              <a:tabLst>
                <a:tab pos="0" algn="l"/>
                <a:tab pos="441325" algn="l"/>
                <a:tab pos="881063" algn="l"/>
                <a:tab pos="1765300" algn="l"/>
                <a:tab pos="2647950" algn="l"/>
                <a:tab pos="3530600" algn="l"/>
                <a:tab pos="4414838" algn="l"/>
                <a:tab pos="5297488" algn="l"/>
                <a:tab pos="6181725" algn="l"/>
                <a:tab pos="7062788" algn="l"/>
                <a:tab pos="7947025" algn="l"/>
                <a:tab pos="8831263" algn="l"/>
                <a:tab pos="9712325" algn="l"/>
              </a:tabLst>
            </a:pPr>
            <a:r>
              <a:rPr lang="en-US" altLang="en-US">
                <a:solidFill>
                  <a:schemeClr val="tx1"/>
                </a:solidFill>
                <a:latin typeface="Arial" panose="020B0604020202020204" pitchFamily="34" charset="0"/>
                <a:ea typeface="ヒラギノ角ゴ Pro W3" panose="020B0300000000000000" pitchFamily="34" charset="-128"/>
              </a:rPr>
              <a:t>makes better use of limited resources;</a:t>
            </a:r>
            <a:br>
              <a:rPr lang="en-US" altLang="en-US">
                <a:solidFill>
                  <a:schemeClr val="tx1"/>
                </a:solidFill>
                <a:latin typeface="Arial" panose="020B0604020202020204" pitchFamily="34" charset="0"/>
                <a:ea typeface="ヒラギノ角ゴ Pro W3" panose="020B0300000000000000" pitchFamily="34" charset="-128"/>
              </a:rPr>
            </a:br>
            <a:r>
              <a:rPr lang="en-US" altLang="en-US">
                <a:solidFill>
                  <a:schemeClr val="tx1"/>
                </a:solidFill>
                <a:latin typeface="Arial" panose="020B0604020202020204" pitchFamily="34" charset="0"/>
                <a:ea typeface="ヒラギノ角ゴ Pro W3" panose="020B0300000000000000" pitchFamily="34" charset="-128"/>
              </a:rPr>
              <a:t>reduces complaints;</a:t>
            </a:r>
            <a:br>
              <a:rPr lang="en-US" altLang="en-US">
                <a:solidFill>
                  <a:schemeClr val="tx1"/>
                </a:solidFill>
                <a:latin typeface="Arial" panose="020B0604020202020204" pitchFamily="34" charset="0"/>
                <a:ea typeface="ヒラギノ角ゴ Pro W3" panose="020B0300000000000000" pitchFamily="34" charset="-128"/>
              </a:rPr>
            </a:br>
            <a:r>
              <a:rPr lang="en-US" altLang="en-US">
                <a:solidFill>
                  <a:schemeClr val="tx1"/>
                </a:solidFill>
                <a:latin typeface="Arial" panose="020B0604020202020204" pitchFamily="34" charset="0"/>
                <a:ea typeface="ヒラギノ角ゴ Pro W3" panose="020B0300000000000000" pitchFamily="34" charset="-128"/>
              </a:rPr>
              <a:t>lowers pest control costs in the long run; and</a:t>
            </a:r>
          </a:p>
          <a:p>
            <a:pPr>
              <a:spcBef>
                <a:spcPct val="0"/>
              </a:spcBef>
              <a:buFont typeface="Arial" panose="020B0604020202020204" pitchFamily="34" charset="0"/>
              <a:buChar char="•"/>
              <a:tabLst>
                <a:tab pos="0" algn="l"/>
                <a:tab pos="441325" algn="l"/>
                <a:tab pos="881063" algn="l"/>
                <a:tab pos="1765300" algn="l"/>
                <a:tab pos="2647950" algn="l"/>
                <a:tab pos="3530600" algn="l"/>
                <a:tab pos="4414838" algn="l"/>
                <a:tab pos="5297488" algn="l"/>
                <a:tab pos="6181725" algn="l"/>
                <a:tab pos="7062788" algn="l"/>
                <a:tab pos="7947025" algn="l"/>
                <a:tab pos="8831263" algn="l"/>
                <a:tab pos="9712325" algn="l"/>
              </a:tabLst>
            </a:pPr>
            <a:r>
              <a:rPr lang="en-US" altLang="en-US">
                <a:solidFill>
                  <a:schemeClr val="tx1"/>
                </a:solidFill>
                <a:latin typeface="Arial" panose="020B0604020202020204" pitchFamily="34" charset="0"/>
                <a:ea typeface="ヒラギノ角ゴ Pro W3" panose="020B0300000000000000" pitchFamily="34" charset="-128"/>
              </a:rPr>
              <a:t>Is more sustainable than relying on sprays alone.</a:t>
            </a:r>
            <a:endParaRPr lang="en-GB" altLang="en-US">
              <a:solidFill>
                <a:schemeClr val="tx1"/>
              </a:solidFill>
              <a:latin typeface="Arial" panose="020B0604020202020204" pitchFamily="34" charset="0"/>
              <a:ea typeface="ヒラギノ角ゴ Pro W3" panose="020B0300000000000000" pitchFamily="34" charset="-128"/>
            </a:endParaRPr>
          </a:p>
          <a:p>
            <a:pPr>
              <a:spcBef>
                <a:spcPct val="0"/>
              </a:spcBef>
              <a:tabLst>
                <a:tab pos="0" algn="l"/>
                <a:tab pos="441325" algn="l"/>
                <a:tab pos="881063" algn="l"/>
                <a:tab pos="1765300" algn="l"/>
                <a:tab pos="2647950" algn="l"/>
                <a:tab pos="3530600" algn="l"/>
                <a:tab pos="4414838" algn="l"/>
                <a:tab pos="5297488" algn="l"/>
                <a:tab pos="6181725" algn="l"/>
                <a:tab pos="7062788" algn="l"/>
                <a:tab pos="7947025" algn="l"/>
                <a:tab pos="8831263" algn="l"/>
                <a:tab pos="9712325" algn="l"/>
              </a:tabLst>
            </a:pPr>
            <a:endParaRPr lang="en-GB" altLang="en-US">
              <a:solidFill>
                <a:schemeClr val="tx1"/>
              </a:solidFill>
              <a:latin typeface="Arial" panose="020B0604020202020204" pitchFamily="34" charset="0"/>
              <a:ea typeface="ヒラギノ角ゴ Pro W3" panose="020B0300000000000000" pitchFamily="34" charset="-128"/>
            </a:endParaRPr>
          </a:p>
          <a:p>
            <a:pPr>
              <a:spcBef>
                <a:spcPct val="0"/>
              </a:spcBef>
              <a:tabLst>
                <a:tab pos="0" algn="l"/>
                <a:tab pos="441325" algn="l"/>
                <a:tab pos="881063" algn="l"/>
                <a:tab pos="1765300" algn="l"/>
                <a:tab pos="2647950" algn="l"/>
                <a:tab pos="3530600" algn="l"/>
                <a:tab pos="4414838" algn="l"/>
                <a:tab pos="5297488" algn="l"/>
                <a:tab pos="6181725" algn="l"/>
                <a:tab pos="7062788" algn="l"/>
                <a:tab pos="7947025" algn="l"/>
                <a:tab pos="8831263" algn="l"/>
                <a:tab pos="9712325" algn="l"/>
              </a:tabLst>
            </a:pPr>
            <a:r>
              <a:rPr lang="en-GB" altLang="en-US">
                <a:solidFill>
                  <a:schemeClr val="tx1"/>
                </a:solidFill>
                <a:latin typeface="Arial" panose="020B0604020202020204" pitchFamily="34" charset="0"/>
                <a:ea typeface="ヒラギノ角ゴ Pro W3" panose="020B0300000000000000" pitchFamily="34" charset="-128"/>
              </a:rPr>
              <a:t>100% elimination of the priority pests (cockroaches, rodents, and bed bugs) inside each unit is difficult, but can be done and should be the goal. With a team IPM effort, pest problems can be reduced to isolated incidents that get taken care of before they grow and spread. Asthma attacks and allergies can be triggered by any cockroach presence, so their presence should not be tolerated. It is possible to rid a unit of pests and clean up after them so that asthma attacks are reduced. For peer-reviewed research on these topics, visit </a:t>
            </a:r>
            <a:r>
              <a:rPr lang="en-US" altLang="en-US">
                <a:solidFill>
                  <a:schemeClr val="tx1"/>
                </a:solidFill>
                <a:latin typeface="Arial" panose="020B0604020202020204" pitchFamily="34" charset="0"/>
                <a:ea typeface="ヒラギノ角ゴ Pro W3" panose="020B0300000000000000" pitchFamily="34" charset="-128"/>
              </a:rPr>
              <a:t>http://www.stoppests.org/Research.</a:t>
            </a:r>
            <a:endParaRPr lang="en-GB" altLang="en-US">
              <a:solidFill>
                <a:schemeClr val="tx1"/>
              </a:solidFill>
              <a:latin typeface="Arial" panose="020B0604020202020204" pitchFamily="34" charset="0"/>
              <a:ea typeface="ヒラギノ角ゴ Pro W3" panose="020B0300000000000000" pitchFamily="34" charset="-128"/>
            </a:endParaRPr>
          </a:p>
          <a:p>
            <a:pPr>
              <a:spcBef>
                <a:spcPct val="0"/>
              </a:spcBef>
              <a:tabLst>
                <a:tab pos="0" algn="l"/>
                <a:tab pos="441325" algn="l"/>
                <a:tab pos="881063" algn="l"/>
                <a:tab pos="1765300" algn="l"/>
                <a:tab pos="2647950" algn="l"/>
                <a:tab pos="3530600" algn="l"/>
                <a:tab pos="4414838" algn="l"/>
                <a:tab pos="5297488" algn="l"/>
                <a:tab pos="6181725" algn="l"/>
                <a:tab pos="7062788" algn="l"/>
                <a:tab pos="7947025" algn="l"/>
                <a:tab pos="8831263" algn="l"/>
                <a:tab pos="9712325" algn="l"/>
              </a:tabLst>
            </a:pPr>
            <a:endParaRPr lang="en-GB" altLang="en-US">
              <a:solidFill>
                <a:schemeClr val="tx1"/>
              </a:solidFill>
              <a:latin typeface="Arial" panose="020B0604020202020204" pitchFamily="34" charset="0"/>
              <a:ea typeface="ヒラギノ角ゴ Pro W3" panose="020B0300000000000000" pitchFamily="34" charset="-128"/>
            </a:endParaRPr>
          </a:p>
          <a:p>
            <a:pPr>
              <a:spcBef>
                <a:spcPct val="0"/>
              </a:spcBef>
              <a:tabLst>
                <a:tab pos="0" algn="l"/>
                <a:tab pos="441325" algn="l"/>
                <a:tab pos="881063" algn="l"/>
                <a:tab pos="1765300" algn="l"/>
                <a:tab pos="2647950" algn="l"/>
                <a:tab pos="3530600" algn="l"/>
                <a:tab pos="4414838" algn="l"/>
                <a:tab pos="5297488" algn="l"/>
                <a:tab pos="6181725" algn="l"/>
                <a:tab pos="7062788" algn="l"/>
                <a:tab pos="7947025" algn="l"/>
                <a:tab pos="8831263" algn="l"/>
                <a:tab pos="9712325" algn="l"/>
              </a:tabLst>
            </a:pPr>
            <a:r>
              <a:rPr lang="en-GB" altLang="en-US" i="1">
                <a:solidFill>
                  <a:schemeClr val="tx1"/>
                </a:solidFill>
                <a:latin typeface="Arial" panose="020B0604020202020204" pitchFamily="34" charset="0"/>
                <a:ea typeface="ヒラギノ角ゴ Pro W3" panose="020B0300000000000000" pitchFamily="34" charset="-128"/>
              </a:rPr>
              <a:t>Suggestion: Remember, the audience is housing staff, not residents. Management needs to provide safe housing to its residents, but the fact that IPM repairs will make the workplace healthier for staff too may hit home for the trainees. Do any trainees know someone with asthma? Do trainees have family members or friends who are sensitive to or </a:t>
            </a:r>
            <a:r>
              <a:rPr lang="en-US" altLang="en-US" i="1">
                <a:solidFill>
                  <a:schemeClr val="tx1"/>
                </a:solidFill>
                <a:latin typeface="Arial" panose="020B0604020202020204" pitchFamily="34" charset="0"/>
                <a:ea typeface="ヒラギノ角ゴ ProN W3" panose="020B0300000000000000" pitchFamily="34" charset="-128"/>
              </a:rPr>
              <a:t>“</a:t>
            </a:r>
            <a:r>
              <a:rPr lang="en-GB" altLang="en-US" i="1">
                <a:solidFill>
                  <a:schemeClr val="tx1"/>
                </a:solidFill>
                <a:latin typeface="Arial" panose="020B0604020202020204" pitchFamily="34" charset="0"/>
                <a:ea typeface="ヒラギノ角ゴ Pro W3" panose="020B0300000000000000" pitchFamily="34" charset="-128"/>
              </a:rPr>
              <a:t>allergic” to pesticides? Have trainees ever brought a pest home by mistake?</a:t>
            </a:r>
          </a:p>
          <a:p>
            <a:pPr>
              <a:spcBef>
                <a:spcPct val="0"/>
              </a:spcBef>
              <a:tabLst>
                <a:tab pos="0" algn="l"/>
                <a:tab pos="441325" algn="l"/>
                <a:tab pos="881063" algn="l"/>
                <a:tab pos="1765300" algn="l"/>
                <a:tab pos="2647950" algn="l"/>
                <a:tab pos="3530600" algn="l"/>
                <a:tab pos="4414838" algn="l"/>
                <a:tab pos="5297488" algn="l"/>
                <a:tab pos="6181725" algn="l"/>
                <a:tab pos="7062788" algn="l"/>
                <a:tab pos="7947025" algn="l"/>
                <a:tab pos="8831263" algn="l"/>
                <a:tab pos="9712325" algn="l"/>
              </a:tabLst>
            </a:pPr>
            <a:endParaRPr lang="en-GB" altLang="en-US" i="1">
              <a:solidFill>
                <a:schemeClr val="tx1"/>
              </a:solidFill>
              <a:latin typeface="Arial" panose="020B0604020202020204" pitchFamily="34" charset="0"/>
              <a:ea typeface="ヒラギノ角ゴ Pro W3" panose="020B0300000000000000" pitchFamily="34" charset="-128"/>
            </a:endParaRPr>
          </a:p>
          <a:p>
            <a:pPr>
              <a:spcBef>
                <a:spcPct val="0"/>
              </a:spcBef>
              <a:tabLst>
                <a:tab pos="0" algn="l"/>
                <a:tab pos="441325" algn="l"/>
                <a:tab pos="881063" algn="l"/>
                <a:tab pos="1765300" algn="l"/>
                <a:tab pos="2647950" algn="l"/>
                <a:tab pos="3530600" algn="l"/>
                <a:tab pos="4414838" algn="l"/>
                <a:tab pos="5297488" algn="l"/>
                <a:tab pos="6181725" algn="l"/>
                <a:tab pos="7062788" algn="l"/>
                <a:tab pos="7947025" algn="l"/>
                <a:tab pos="8831263" algn="l"/>
                <a:tab pos="9712325" algn="l"/>
              </a:tabLst>
            </a:pPr>
            <a:r>
              <a:rPr lang="en-GB" altLang="en-US" i="1">
                <a:solidFill>
                  <a:schemeClr val="tx1"/>
                </a:solidFill>
                <a:latin typeface="Arial" panose="020B0604020202020204" pitchFamily="34" charset="0"/>
                <a:ea typeface="ヒラギノ角ゴ Pro W3" panose="020B0300000000000000" pitchFamily="34" charset="-128"/>
              </a:rPr>
              <a:t>How would their jobs change if residents improved sanitation and there were fewer work orders? Note that work orders will increase at first since residents and staff will be encouraged to use the work order system, but when repairs have been made for prevention, there will be fewer work orders than ever.</a:t>
            </a:r>
            <a:endParaRPr lang="en-US" altLang="en-US">
              <a:solidFill>
                <a:schemeClr val="tx1"/>
              </a:solidFill>
              <a:latin typeface="Arial" panose="020B0604020202020204" pitchFamily="34" charset="0"/>
              <a:ea typeface="ヒラギノ角ゴ Pro W3" panose="020B0300000000000000" pitchFamily="34" charset="-128"/>
            </a:endParaRPr>
          </a:p>
          <a:p>
            <a:pPr>
              <a:spcBef>
                <a:spcPct val="0"/>
              </a:spcBef>
              <a:tabLst>
                <a:tab pos="0" algn="l"/>
                <a:tab pos="441325" algn="l"/>
                <a:tab pos="881063" algn="l"/>
                <a:tab pos="1765300" algn="l"/>
                <a:tab pos="2647950" algn="l"/>
                <a:tab pos="3530600" algn="l"/>
                <a:tab pos="4414838" algn="l"/>
                <a:tab pos="5297488" algn="l"/>
                <a:tab pos="6181725" algn="l"/>
                <a:tab pos="7062788" algn="l"/>
                <a:tab pos="7947025" algn="l"/>
                <a:tab pos="8831263" algn="l"/>
                <a:tab pos="9712325" algn="l"/>
              </a:tabLst>
            </a:pPr>
            <a:endParaRPr lang="en-GB" altLang="en-US" i="1">
              <a:latin typeface="Arial" panose="020B0604020202020204" pitchFamily="34" charset="0"/>
              <a:ea typeface="ヒラギノ角ゴ Pro W3" panose="020B0300000000000000" pitchFamily="34" charset="-128"/>
            </a:endParaRPr>
          </a:p>
        </p:txBody>
      </p:sp>
      <p:sp>
        <p:nvSpPr>
          <p:cNvPr id="82950" name="Rectangle 4">
            <a:extLst>
              <a:ext uri="{FF2B5EF4-FFF2-40B4-BE49-F238E27FC236}">
                <a16:creationId xmlns:a16="http://schemas.microsoft.com/office/drawing/2014/main" id="{C7231828-09DB-2047-B6D2-D9156FCD3782}"/>
              </a:ext>
            </a:extLst>
          </p:cNvPr>
          <p:cNvSpPr>
            <a:spLocks noGrp="1" noRot="1" noChangeAspect="1" noChangeArrowheads="1" noTextEdit="1"/>
          </p:cNvSpPr>
          <p:nvPr>
            <p:ph type="sldImg"/>
          </p:nvPr>
        </p:nvSpPr>
        <p:spPr>
          <a:xfrm>
            <a:off x="331788" y="319088"/>
            <a:ext cx="6194425" cy="3484562"/>
          </a:xfrm>
          <a:ln/>
        </p:spPr>
      </p:sp>
    </p:spTree>
    <p:extLst>
      <p:ext uri="{BB962C8B-B14F-4D97-AF65-F5344CB8AC3E}">
        <p14:creationId xmlns:p14="http://schemas.microsoft.com/office/powerpoint/2010/main" val="27306903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2">
            <a:extLst>
              <a:ext uri="{FF2B5EF4-FFF2-40B4-BE49-F238E27FC236}">
                <a16:creationId xmlns:a16="http://schemas.microsoft.com/office/drawing/2014/main" id="{BDF461E9-D045-D84B-998D-23DFC6630DEE}"/>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Arial" panose="020B0604020202020204" pitchFamily="34" charset="0"/>
                <a:ea typeface="ヒラギノ角ゴ Pro W3" panose="020B0300000000000000" pitchFamily="34" charset="-128"/>
              </a:defRPr>
            </a:lvl1pPr>
            <a:lvl2pPr marL="36220400" indent="-3578383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ヒラギノ角ゴ Pro W3" panose="020B0300000000000000" pitchFamily="34" charset="-128"/>
              </a:defRPr>
            </a:lvl2pPr>
            <a:lvl3pPr marL="1090613"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3pPr>
            <a:lvl4pPr marL="1527175"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4pPr>
            <a:lvl5pPr marL="1963738"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5pPr>
            <a:lvl6pPr marL="24209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6pPr>
            <a:lvl7pPr marL="28781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7pPr>
            <a:lvl8pPr marL="33353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8pPr>
            <a:lvl9pPr marL="37925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Font typeface="Arial" panose="020B0604020202020204" pitchFamily="34" charset="0"/>
              <a:buNone/>
            </a:pPr>
            <a:r>
              <a:rPr lang="en-US" altLang="en-US"/>
              <a:t>IPM in Multifamily Housing Training</a:t>
            </a:r>
            <a:endParaRPr lang="en-GB" altLang="en-US"/>
          </a:p>
        </p:txBody>
      </p:sp>
      <p:sp>
        <p:nvSpPr>
          <p:cNvPr id="84995" name="Rectangle 6">
            <a:extLst>
              <a:ext uri="{FF2B5EF4-FFF2-40B4-BE49-F238E27FC236}">
                <a16:creationId xmlns:a16="http://schemas.microsoft.com/office/drawing/2014/main" id="{1EBDBA31-277D-7848-B44D-2693F3D72EAB}"/>
              </a:ext>
            </a:extLst>
          </p:cNvPr>
          <p:cNvSpPr>
            <a:spLocks noGrp="1" noChangeArrowheads="1"/>
          </p:cNvSpPr>
          <p:nvPr>
            <p:ph type="ft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Arial" panose="020B0604020202020204" pitchFamily="34" charset="0"/>
                <a:ea typeface="ヒラギノ角ゴ Pro W3" panose="020B0300000000000000" pitchFamily="34" charset="-128"/>
              </a:defRPr>
            </a:lvl1pPr>
            <a:lvl2pPr marL="36220400" indent="-3578383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ヒラギノ角ゴ Pro W3" panose="020B0300000000000000" pitchFamily="34" charset="-128"/>
              </a:defRPr>
            </a:lvl2pPr>
            <a:lvl3pPr marL="1090613"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3pPr>
            <a:lvl4pPr marL="1527175"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4pPr>
            <a:lvl5pPr marL="1963738"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5pPr>
            <a:lvl6pPr marL="24209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6pPr>
            <a:lvl7pPr marL="28781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7pPr>
            <a:lvl8pPr marL="33353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8pPr>
            <a:lvl9pPr marL="37925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Font typeface="Arial" panose="020B0604020202020204" pitchFamily="34" charset="0"/>
              <a:buNone/>
            </a:pPr>
            <a:r>
              <a:rPr lang="en-GB" altLang="en-US"/>
              <a:t>www.StopPests.org</a:t>
            </a:r>
          </a:p>
        </p:txBody>
      </p:sp>
      <p:sp>
        <p:nvSpPr>
          <p:cNvPr id="84996" name="Rectangle 7">
            <a:extLst>
              <a:ext uri="{FF2B5EF4-FFF2-40B4-BE49-F238E27FC236}">
                <a16:creationId xmlns:a16="http://schemas.microsoft.com/office/drawing/2014/main" id="{69AA4060-0C41-344B-B9D1-505049C6484E}"/>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Arial" panose="020B0604020202020204" pitchFamily="34" charset="0"/>
                <a:ea typeface="ヒラギノ角ゴ Pro W3" panose="020B0300000000000000" pitchFamily="34" charset="-128"/>
              </a:defRPr>
            </a:lvl1pPr>
            <a:lvl2pPr marL="36220400" indent="-3578383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ヒラギノ角ゴ Pro W3" panose="020B0300000000000000" pitchFamily="34" charset="-128"/>
              </a:defRPr>
            </a:lvl2pPr>
            <a:lvl3pPr marL="1090613"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3pPr>
            <a:lvl4pPr marL="1527175"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4pPr>
            <a:lvl5pPr marL="1963738"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5pPr>
            <a:lvl6pPr marL="24209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6pPr>
            <a:lvl7pPr marL="28781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7pPr>
            <a:lvl8pPr marL="33353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8pPr>
            <a:lvl9pPr marL="37925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Font typeface="Arial" panose="020B0604020202020204" pitchFamily="34" charset="0"/>
              <a:buNone/>
            </a:pPr>
            <a:fld id="{7E2EB47D-EB7C-244B-A58C-947C6BE244C2}" type="slidenum">
              <a:rPr lang="en-GB" altLang="en-US" smtClean="0"/>
              <a:pPr>
                <a:spcBef>
                  <a:spcPct val="0"/>
                </a:spcBef>
                <a:buFont typeface="Arial" panose="020B0604020202020204" pitchFamily="34" charset="0"/>
                <a:buNone/>
              </a:pPr>
              <a:t>17</a:t>
            </a:fld>
            <a:endParaRPr lang="en-GB" altLang="en-US"/>
          </a:p>
        </p:txBody>
      </p:sp>
      <p:sp>
        <p:nvSpPr>
          <p:cNvPr id="84997" name="Text Box 1">
            <a:extLst>
              <a:ext uri="{FF2B5EF4-FFF2-40B4-BE49-F238E27FC236}">
                <a16:creationId xmlns:a16="http://schemas.microsoft.com/office/drawing/2014/main" id="{F6FFC9F7-54A0-B241-A442-7BD436653D01}"/>
              </a:ext>
            </a:extLst>
          </p:cNvPr>
          <p:cNvSpPr txBox="1">
            <a:spLocks noChangeArrowheads="1"/>
          </p:cNvSpPr>
          <p:nvPr/>
        </p:nvSpPr>
        <p:spPr bwMode="auto">
          <a:xfrm>
            <a:off x="1143000" y="696913"/>
            <a:ext cx="4572000" cy="3486150"/>
          </a:xfrm>
          <a:prstGeom prst="rect">
            <a:avLst/>
          </a:prstGeom>
          <a:solidFill>
            <a:srgbClr val="FFFFFF"/>
          </a:solidFill>
          <a:ln w="9525">
            <a:solidFill>
              <a:srgbClr val="000000"/>
            </a:solidFill>
            <a:miter lim="800000"/>
            <a:headEnd/>
            <a:tailEnd/>
          </a:ln>
        </p:spPr>
        <p:txBody>
          <a:bodyPr wrap="none" lIns="92303" tIns="46152" rIns="92303" bIns="46152" anchor="ctr"/>
          <a:lstStyle>
            <a:lvl1pPr defTabSz="477838">
              <a:spcBef>
                <a:spcPct val="30000"/>
              </a:spcBef>
              <a:buClr>
                <a:srgbClr val="000000"/>
              </a:buClr>
              <a:buSzPct val="100000"/>
              <a:buFont typeface="Times New Roman" panose="02020603050405020304" pitchFamily="18" charset="0"/>
              <a:defRPr sz="1200">
                <a:solidFill>
                  <a:srgbClr val="000000"/>
                </a:solidFill>
                <a:latin typeface="Arial" panose="020B0604020202020204" pitchFamily="34" charset="0"/>
                <a:ea typeface="ヒラギノ角ゴ Pro W3" panose="020B0300000000000000" pitchFamily="34" charset="-128"/>
              </a:defRPr>
            </a:lvl1pPr>
            <a:lvl2pPr marL="37931725" indent="-37474525" defTabSz="477838">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ヒラギノ角ゴ Pro W3" panose="020B0300000000000000" pitchFamily="34" charset="-128"/>
              </a:defRPr>
            </a:lvl2pPr>
            <a:lvl3pPr marL="1143000" indent="-228600" defTabSz="477838">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3pPr>
            <a:lvl4pPr marL="1600200" indent="-228600" defTabSz="477838">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4pPr>
            <a:lvl5pPr marL="2057400" indent="-228600" defTabSz="477838">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77838"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77838"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77838"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77838"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9pPr>
          </a:lstStyle>
          <a:p>
            <a:pPr algn="ctr">
              <a:lnSpc>
                <a:spcPct val="96000"/>
              </a:lnSpc>
              <a:spcBef>
                <a:spcPct val="0"/>
              </a:spcBef>
              <a:buFont typeface="Arial" panose="020B0604020202020204" pitchFamily="34" charset="0"/>
              <a:buNone/>
            </a:pPr>
            <a:endParaRPr lang="en-US" altLang="en-US" sz="2400">
              <a:solidFill>
                <a:schemeClr val="bg1"/>
              </a:solidFill>
            </a:endParaRPr>
          </a:p>
        </p:txBody>
      </p:sp>
      <p:sp>
        <p:nvSpPr>
          <p:cNvPr id="84998" name="Rectangle 2">
            <a:extLst>
              <a:ext uri="{FF2B5EF4-FFF2-40B4-BE49-F238E27FC236}">
                <a16:creationId xmlns:a16="http://schemas.microsoft.com/office/drawing/2014/main" id="{4EEADD09-134E-5841-BFEA-3F0EA6BF8FEF}"/>
              </a:ext>
            </a:extLst>
          </p:cNvPr>
          <p:cNvSpPr>
            <a:spLocks noGrp="1" noChangeArrowheads="1"/>
          </p:cNvSpPr>
          <p:nvPr>
            <p:ph type="body"/>
          </p:nvPr>
        </p:nvSpPr>
        <p:spPr>
          <a:xfrm>
            <a:off x="381000" y="4416425"/>
            <a:ext cx="6097588" cy="4184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Arial" panose="020B0604020202020204" pitchFamily="34" charset="0"/>
              <a:ea typeface="ヒラギノ角ゴ Pro W3" panose="020B0300000000000000" pitchFamily="34" charset="-128"/>
            </a:endParaRPr>
          </a:p>
        </p:txBody>
      </p:sp>
      <p:sp>
        <p:nvSpPr>
          <p:cNvPr id="84999" name="Rectangle 4">
            <a:extLst>
              <a:ext uri="{FF2B5EF4-FFF2-40B4-BE49-F238E27FC236}">
                <a16:creationId xmlns:a16="http://schemas.microsoft.com/office/drawing/2014/main" id="{4682A645-59A0-B943-9121-D6417FA6BB3C}"/>
              </a:ext>
            </a:extLst>
          </p:cNvPr>
          <p:cNvSpPr>
            <a:spLocks noGrp="1" noRot="1" noChangeAspect="1" noChangeArrowheads="1" noTextEdit="1"/>
          </p:cNvSpPr>
          <p:nvPr>
            <p:ph type="sldImg"/>
          </p:nvPr>
        </p:nvSpPr>
        <p:spPr>
          <a:ln/>
        </p:spPr>
      </p:sp>
    </p:spTree>
    <p:extLst>
      <p:ext uri="{BB962C8B-B14F-4D97-AF65-F5344CB8AC3E}">
        <p14:creationId xmlns:p14="http://schemas.microsoft.com/office/powerpoint/2010/main" val="21615455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6D0FE0D8-AF86-8C49-AE1D-C7CEFD40C05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Arial" panose="020B0604020202020204" pitchFamily="34" charset="0"/>
                <a:ea typeface="ヒラギノ角ゴ Pro W3" panose="020B0300000000000000" pitchFamily="34" charset="-128"/>
              </a:defRPr>
            </a:lvl1pPr>
            <a:lvl2pPr marL="36220400" indent="-3578383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ヒラギノ角ゴ Pro W3" panose="020B0300000000000000" pitchFamily="34" charset="-128"/>
              </a:defRPr>
            </a:lvl2pPr>
            <a:lvl3pPr marL="1090613"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3pPr>
            <a:lvl4pPr marL="1527175"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4pPr>
            <a:lvl5pPr marL="1963738"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5pPr>
            <a:lvl6pPr marL="24209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6pPr>
            <a:lvl7pPr marL="28781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7pPr>
            <a:lvl8pPr marL="33353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8pPr>
            <a:lvl9pPr marL="37925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Font typeface="Arial" panose="020B0604020202020204" pitchFamily="34" charset="0"/>
              <a:buNone/>
            </a:pPr>
            <a:r>
              <a:rPr lang="en-US" altLang="en-US"/>
              <a:t>IPM in Multifamily Housing Training</a:t>
            </a:r>
            <a:endParaRPr lang="en-GB" altLang="en-US"/>
          </a:p>
        </p:txBody>
      </p:sp>
      <p:sp>
        <p:nvSpPr>
          <p:cNvPr id="48131" name="Rectangle 6">
            <a:extLst>
              <a:ext uri="{FF2B5EF4-FFF2-40B4-BE49-F238E27FC236}">
                <a16:creationId xmlns:a16="http://schemas.microsoft.com/office/drawing/2014/main" id="{DED27BA6-57EC-3B4C-9567-54924AB80D1D}"/>
              </a:ext>
            </a:extLst>
          </p:cNvPr>
          <p:cNvSpPr>
            <a:spLocks noGrp="1" noChangeArrowheads="1"/>
          </p:cNvSpPr>
          <p:nvPr>
            <p:ph type="ft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Arial" panose="020B0604020202020204" pitchFamily="34" charset="0"/>
                <a:ea typeface="ヒラギノ角ゴ Pro W3" panose="020B0300000000000000" pitchFamily="34" charset="-128"/>
              </a:defRPr>
            </a:lvl1pPr>
            <a:lvl2pPr marL="36220400" indent="-3578383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ヒラギノ角ゴ Pro W3" panose="020B0300000000000000" pitchFamily="34" charset="-128"/>
              </a:defRPr>
            </a:lvl2pPr>
            <a:lvl3pPr marL="1090613"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3pPr>
            <a:lvl4pPr marL="1527175"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4pPr>
            <a:lvl5pPr marL="1963738"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5pPr>
            <a:lvl6pPr marL="24209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6pPr>
            <a:lvl7pPr marL="28781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7pPr>
            <a:lvl8pPr marL="33353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8pPr>
            <a:lvl9pPr marL="37925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Font typeface="Arial" panose="020B0604020202020204" pitchFamily="34" charset="0"/>
              <a:buNone/>
            </a:pPr>
            <a:r>
              <a:rPr lang="en-GB" altLang="en-US"/>
              <a:t>www.StopPests.org</a:t>
            </a:r>
          </a:p>
        </p:txBody>
      </p:sp>
      <p:sp>
        <p:nvSpPr>
          <p:cNvPr id="48132" name="Rectangle 7">
            <a:extLst>
              <a:ext uri="{FF2B5EF4-FFF2-40B4-BE49-F238E27FC236}">
                <a16:creationId xmlns:a16="http://schemas.microsoft.com/office/drawing/2014/main" id="{F5237513-870F-8347-89BE-8A841E79DE86}"/>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Arial" panose="020B0604020202020204" pitchFamily="34" charset="0"/>
                <a:ea typeface="ヒラギノ角ゴ Pro W3" panose="020B0300000000000000" pitchFamily="34" charset="-128"/>
              </a:defRPr>
            </a:lvl1pPr>
            <a:lvl2pPr marL="36220400" indent="-3578383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ヒラギノ角ゴ Pro W3" panose="020B0300000000000000" pitchFamily="34" charset="-128"/>
              </a:defRPr>
            </a:lvl2pPr>
            <a:lvl3pPr marL="1090613"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3pPr>
            <a:lvl4pPr marL="1527175"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4pPr>
            <a:lvl5pPr marL="1963738"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5pPr>
            <a:lvl6pPr marL="24209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6pPr>
            <a:lvl7pPr marL="28781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7pPr>
            <a:lvl8pPr marL="33353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8pPr>
            <a:lvl9pPr marL="37925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Font typeface="Arial" panose="020B0604020202020204" pitchFamily="34" charset="0"/>
              <a:buNone/>
            </a:pPr>
            <a:fld id="{27D12AE8-A6AF-FC45-BB1B-232F013C1C53}" type="slidenum">
              <a:rPr lang="en-GB" altLang="en-US" smtClean="0"/>
              <a:pPr>
                <a:spcBef>
                  <a:spcPct val="0"/>
                </a:spcBef>
                <a:buFont typeface="Arial" panose="020B0604020202020204" pitchFamily="34" charset="0"/>
                <a:buNone/>
              </a:pPr>
              <a:t>2</a:t>
            </a:fld>
            <a:endParaRPr lang="en-GB" altLang="en-US"/>
          </a:p>
        </p:txBody>
      </p:sp>
      <p:sp>
        <p:nvSpPr>
          <p:cNvPr id="48133" name="Text Box 2">
            <a:extLst>
              <a:ext uri="{FF2B5EF4-FFF2-40B4-BE49-F238E27FC236}">
                <a16:creationId xmlns:a16="http://schemas.microsoft.com/office/drawing/2014/main" id="{DC1EEEF1-3B73-174D-9FB7-EEA319C4EADB}"/>
              </a:ext>
            </a:extLst>
          </p:cNvPr>
          <p:cNvSpPr>
            <a:spLocks noGrp="1" noChangeArrowheads="1"/>
          </p:cNvSpPr>
          <p:nvPr>
            <p:ph type="body"/>
          </p:nvPr>
        </p:nvSpPr>
        <p:spPr>
          <a:xfrm>
            <a:off x="381000" y="3582988"/>
            <a:ext cx="6324600" cy="5159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ts val="425"/>
              </a:spcBef>
              <a:tabLst>
                <a:tab pos="0" algn="l"/>
                <a:tab pos="881063" algn="l"/>
                <a:tab pos="1765300" algn="l"/>
                <a:tab pos="2647950" algn="l"/>
                <a:tab pos="3530600" algn="l"/>
                <a:tab pos="4414838" algn="l"/>
                <a:tab pos="5297488" algn="l"/>
                <a:tab pos="6181725" algn="l"/>
                <a:tab pos="7062788" algn="l"/>
                <a:tab pos="7947025" algn="l"/>
                <a:tab pos="8831263" algn="l"/>
                <a:tab pos="9712325" algn="l"/>
              </a:tabLst>
            </a:pPr>
            <a:r>
              <a:rPr lang="en-GB" altLang="en-US">
                <a:latin typeface="Arial" panose="020B0604020202020204" pitchFamily="34" charset="0"/>
                <a:ea typeface="ヒラギノ角ゴ Pro W3" panose="020B0300000000000000" pitchFamily="34" charset="-128"/>
                <a:cs typeface="Arial" panose="020B0604020202020204" pitchFamily="34" charset="0"/>
              </a:rPr>
              <a:t>Logos on this slide represent entities that have supported the training which was developed by the Northeastern IPM Center under a contract with USDA-NIFA. USDA-NIFA and HUD have an interagency agreement to provide this training to affordable housing (public housing and Project-based Rental Assistance properties) across the country.</a:t>
            </a:r>
          </a:p>
          <a:p>
            <a:pPr>
              <a:spcBef>
                <a:spcPts val="425"/>
              </a:spcBef>
              <a:tabLst>
                <a:tab pos="0" algn="l"/>
                <a:tab pos="881063" algn="l"/>
                <a:tab pos="1765300" algn="l"/>
                <a:tab pos="2647950" algn="l"/>
                <a:tab pos="3530600" algn="l"/>
                <a:tab pos="4414838" algn="l"/>
                <a:tab pos="5297488" algn="l"/>
                <a:tab pos="6181725" algn="l"/>
                <a:tab pos="7062788" algn="l"/>
                <a:tab pos="7947025" algn="l"/>
                <a:tab pos="8831263" algn="l"/>
                <a:tab pos="9712325" algn="l"/>
              </a:tabLst>
            </a:pPr>
            <a:endParaRPr lang="en-GB" altLang="en-US">
              <a:latin typeface="Arial" panose="020B0604020202020204" pitchFamily="34" charset="0"/>
              <a:ea typeface="ヒラギノ角ゴ Pro W3" panose="020B0300000000000000" pitchFamily="34" charset="-128"/>
              <a:cs typeface="Arial" panose="020B0604020202020204" pitchFamily="34" charset="0"/>
            </a:endParaRPr>
          </a:p>
          <a:p>
            <a:pPr>
              <a:spcBef>
                <a:spcPts val="188"/>
              </a:spcBef>
              <a:tabLst>
                <a:tab pos="0" algn="l"/>
                <a:tab pos="881063" algn="l"/>
                <a:tab pos="1765300" algn="l"/>
                <a:tab pos="2647950" algn="l"/>
                <a:tab pos="3530600" algn="l"/>
                <a:tab pos="4414838" algn="l"/>
                <a:tab pos="5297488" algn="l"/>
                <a:tab pos="6181725" algn="l"/>
                <a:tab pos="7062788" algn="l"/>
                <a:tab pos="7947025" algn="l"/>
                <a:tab pos="8831263" algn="l"/>
                <a:tab pos="9712325" algn="l"/>
              </a:tabLst>
            </a:pPr>
            <a:r>
              <a:rPr lang="en-GB" altLang="en-US">
                <a:latin typeface="Arial" panose="020B0604020202020204" pitchFamily="34" charset="0"/>
                <a:ea typeface="ヒラギノ角ゴ Pro W3" panose="020B0300000000000000" pitchFamily="34" charset="-128"/>
                <a:cs typeface="Arial" panose="020B0604020202020204" pitchFamily="34" charset="0"/>
              </a:rPr>
              <a:t>This training was developed from courses piloted by</a:t>
            </a:r>
          </a:p>
          <a:p>
            <a:pPr>
              <a:spcBef>
                <a:spcPts val="188"/>
              </a:spcBef>
              <a:tabLst>
                <a:tab pos="0" algn="l"/>
                <a:tab pos="881063" algn="l"/>
                <a:tab pos="1765300" algn="l"/>
                <a:tab pos="2647950" algn="l"/>
                <a:tab pos="3530600" algn="l"/>
                <a:tab pos="4414838" algn="l"/>
                <a:tab pos="5297488" algn="l"/>
                <a:tab pos="6181725" algn="l"/>
                <a:tab pos="7062788" algn="l"/>
                <a:tab pos="7947025" algn="l"/>
                <a:tab pos="8831263" algn="l"/>
                <a:tab pos="9712325" algn="l"/>
              </a:tabLst>
            </a:pPr>
            <a:r>
              <a:rPr lang="en-GB" altLang="en-US">
                <a:latin typeface="Arial" panose="020B0604020202020204" pitchFamily="34" charset="0"/>
                <a:ea typeface="ヒラギノ角ゴ Pro W3" panose="020B0300000000000000" pitchFamily="34" charset="-128"/>
                <a:cs typeface="Arial" panose="020B0604020202020204" pitchFamily="34" charset="0"/>
              </a:rPr>
              <a:t>Rivard</a:t>
            </a:r>
            <a:r>
              <a:rPr lang="en-US" altLang="en-US">
                <a:latin typeface="Arial" panose="020B0604020202020204" pitchFamily="34" charset="0"/>
                <a:ea typeface="ヒラギノ角ゴ Pro W3" panose="020B0300000000000000" pitchFamily="34" charset="-128"/>
                <a:cs typeface="Arial" panose="020B0604020202020204" pitchFamily="34" charset="0"/>
              </a:rPr>
              <a:t>’</a:t>
            </a:r>
            <a:r>
              <a:rPr lang="en-GB" altLang="en-US">
                <a:latin typeface="Arial" panose="020B0604020202020204" pitchFamily="34" charset="0"/>
                <a:ea typeface="ヒラギノ角ゴ Pro W3" panose="020B0300000000000000" pitchFamily="34" charset="-128"/>
                <a:cs typeface="Arial" panose="020B0604020202020204" pitchFamily="34" charset="0"/>
              </a:rPr>
              <a:t>s Resources: IPM;</a:t>
            </a:r>
          </a:p>
          <a:p>
            <a:pPr>
              <a:spcBef>
                <a:spcPts val="188"/>
              </a:spcBef>
              <a:tabLst>
                <a:tab pos="0" algn="l"/>
                <a:tab pos="881063" algn="l"/>
                <a:tab pos="1765300" algn="l"/>
                <a:tab pos="2647950" algn="l"/>
                <a:tab pos="3530600" algn="l"/>
                <a:tab pos="4414838" algn="l"/>
                <a:tab pos="5297488" algn="l"/>
                <a:tab pos="6181725" algn="l"/>
                <a:tab pos="7062788" algn="l"/>
                <a:tab pos="7947025" algn="l"/>
                <a:tab pos="8831263" algn="l"/>
                <a:tab pos="9712325" algn="l"/>
              </a:tabLst>
            </a:pPr>
            <a:r>
              <a:rPr lang="en-GB" altLang="en-US">
                <a:latin typeface="Arial" panose="020B0604020202020204" pitchFamily="34" charset="0"/>
                <a:ea typeface="ヒラギノ角ゴ Pro W3" panose="020B0300000000000000" pitchFamily="34" charset="-128"/>
                <a:cs typeface="Arial" panose="020B0604020202020204" pitchFamily="34" charset="0"/>
              </a:rPr>
              <a:t>Boston University;</a:t>
            </a:r>
          </a:p>
          <a:p>
            <a:pPr>
              <a:spcBef>
                <a:spcPts val="188"/>
              </a:spcBef>
              <a:tabLst>
                <a:tab pos="0" algn="l"/>
                <a:tab pos="881063" algn="l"/>
                <a:tab pos="1765300" algn="l"/>
                <a:tab pos="2647950" algn="l"/>
                <a:tab pos="3530600" algn="l"/>
                <a:tab pos="4414838" algn="l"/>
                <a:tab pos="5297488" algn="l"/>
                <a:tab pos="6181725" algn="l"/>
                <a:tab pos="7062788" algn="l"/>
                <a:tab pos="7947025" algn="l"/>
                <a:tab pos="8831263" algn="l"/>
                <a:tab pos="9712325" algn="l"/>
              </a:tabLst>
            </a:pPr>
            <a:r>
              <a:rPr lang="en-GB" altLang="en-US">
                <a:latin typeface="Arial" panose="020B0604020202020204" pitchFamily="34" charset="0"/>
                <a:ea typeface="ヒラギノ角ゴ Pro W3" panose="020B0300000000000000" pitchFamily="34" charset="-128"/>
                <a:cs typeface="Arial" panose="020B0604020202020204" pitchFamily="34" charset="0"/>
              </a:rPr>
              <a:t>Boston Housing Authority; and</a:t>
            </a:r>
          </a:p>
          <a:p>
            <a:pPr>
              <a:spcBef>
                <a:spcPts val="188"/>
              </a:spcBef>
              <a:tabLst>
                <a:tab pos="0" algn="l"/>
                <a:tab pos="881063" algn="l"/>
                <a:tab pos="1765300" algn="l"/>
                <a:tab pos="2647950" algn="l"/>
                <a:tab pos="3530600" algn="l"/>
                <a:tab pos="4414838" algn="l"/>
                <a:tab pos="5297488" algn="l"/>
                <a:tab pos="6181725" algn="l"/>
                <a:tab pos="7062788" algn="l"/>
                <a:tab pos="7947025" algn="l"/>
                <a:tab pos="8831263" algn="l"/>
                <a:tab pos="9712325" algn="l"/>
              </a:tabLst>
            </a:pPr>
            <a:r>
              <a:rPr lang="en-US" altLang="en-US">
                <a:latin typeface="Arial" panose="020B0604020202020204" pitchFamily="34" charset="0"/>
                <a:ea typeface="ヒラギノ角ゴ Pro W3" panose="020B0300000000000000" pitchFamily="34" charset="-128"/>
                <a:cs typeface="Arial" panose="020B0604020202020204" pitchFamily="34" charset="0"/>
              </a:rPr>
              <a:t>T</a:t>
            </a:r>
            <a:r>
              <a:rPr lang="en-GB" altLang="en-US">
                <a:latin typeface="Arial" panose="020B0604020202020204" pitchFamily="34" charset="0"/>
                <a:ea typeface="ヒラギノ角ゴ Pro W3" panose="020B0300000000000000" pitchFamily="34" charset="-128"/>
                <a:cs typeface="Arial" panose="020B0604020202020204" pitchFamily="34" charset="0"/>
              </a:rPr>
              <a:t>he National Center for Healthy Housing.</a:t>
            </a:r>
          </a:p>
          <a:p>
            <a:pPr>
              <a:spcBef>
                <a:spcPts val="425"/>
              </a:spcBef>
              <a:tabLst>
                <a:tab pos="0" algn="l"/>
                <a:tab pos="881063" algn="l"/>
                <a:tab pos="1765300" algn="l"/>
                <a:tab pos="2647950" algn="l"/>
                <a:tab pos="3530600" algn="l"/>
                <a:tab pos="4414838" algn="l"/>
                <a:tab pos="5297488" algn="l"/>
                <a:tab pos="6181725" algn="l"/>
                <a:tab pos="7062788" algn="l"/>
                <a:tab pos="7947025" algn="l"/>
                <a:tab pos="8831263" algn="l"/>
                <a:tab pos="9712325" algn="l"/>
              </a:tabLst>
            </a:pPr>
            <a:r>
              <a:rPr lang="en-GB" altLang="en-US">
                <a:latin typeface="Arial" panose="020B0604020202020204" pitchFamily="34" charset="0"/>
                <a:ea typeface="ヒラギノ角ゴ Pro W3" panose="020B0300000000000000" pitchFamily="34" charset="-128"/>
                <a:cs typeface="Arial" panose="020B0604020202020204" pitchFamily="34" charset="0"/>
              </a:rPr>
              <a:t>A complete list of reviewers is in the Agenda section of the training binder.</a:t>
            </a:r>
          </a:p>
          <a:p>
            <a:pPr>
              <a:tabLst>
                <a:tab pos="0" algn="l"/>
                <a:tab pos="881063" algn="l"/>
                <a:tab pos="1765300" algn="l"/>
                <a:tab pos="2647950" algn="l"/>
                <a:tab pos="3530600" algn="l"/>
                <a:tab pos="4414838" algn="l"/>
                <a:tab pos="5297488" algn="l"/>
                <a:tab pos="6181725" algn="l"/>
                <a:tab pos="7062788" algn="l"/>
                <a:tab pos="7947025" algn="l"/>
                <a:tab pos="8831263" algn="l"/>
                <a:tab pos="9712325" algn="l"/>
              </a:tabLst>
            </a:pPr>
            <a:endParaRPr lang="en-US" altLang="en-US">
              <a:solidFill>
                <a:schemeClr val="tx1"/>
              </a:solidFill>
              <a:latin typeface="Arial" panose="020B0604020202020204" pitchFamily="34" charset="0"/>
              <a:ea typeface="ヒラギノ角ゴ Pro W3" panose="020B0300000000000000" pitchFamily="34" charset="-128"/>
              <a:cs typeface="Arial" panose="020B0604020202020204" pitchFamily="34" charset="0"/>
            </a:endParaRPr>
          </a:p>
          <a:p>
            <a:pPr>
              <a:tabLst>
                <a:tab pos="0" algn="l"/>
                <a:tab pos="881063" algn="l"/>
                <a:tab pos="1765300" algn="l"/>
                <a:tab pos="2647950" algn="l"/>
                <a:tab pos="3530600" algn="l"/>
                <a:tab pos="4414838" algn="l"/>
                <a:tab pos="5297488" algn="l"/>
                <a:tab pos="6181725" algn="l"/>
                <a:tab pos="7062788" algn="l"/>
                <a:tab pos="7947025" algn="l"/>
                <a:tab pos="8831263" algn="l"/>
                <a:tab pos="9712325" algn="l"/>
              </a:tabLst>
            </a:pPr>
            <a:r>
              <a:rPr lang="en-US" altLang="en-US">
                <a:solidFill>
                  <a:schemeClr val="tx1"/>
                </a:solidFill>
                <a:latin typeface="Arial" panose="020B0604020202020204" pitchFamily="34" charset="0"/>
                <a:ea typeface="ヒラギノ角ゴ Pro W3" panose="020B0300000000000000" pitchFamily="34" charset="-128"/>
                <a:cs typeface="Arial" panose="020B0604020202020204" pitchFamily="34" charset="0"/>
              </a:rPr>
              <a:t>Disclaimer: This IPM training program was developed by a partnership including the U.S. Department of Agriculture National Institute of Food and Agriculture, the U.S. Department of Housing and Urban Development, the U.S. Environmental Protection Agency, Centers for Disease Control and Prevention, The Pennsylvania IPM Program, the National Pest Management Association, the National Center for Healthy Housing, and the Regional IPM Centers. EPA, HUD, CDC, and USDA-NIFA provided funding. </a:t>
            </a:r>
          </a:p>
          <a:p>
            <a:pPr>
              <a:tabLst>
                <a:tab pos="0" algn="l"/>
                <a:tab pos="881063" algn="l"/>
                <a:tab pos="1765300" algn="l"/>
                <a:tab pos="2647950" algn="l"/>
                <a:tab pos="3530600" algn="l"/>
                <a:tab pos="4414838" algn="l"/>
                <a:tab pos="5297488" algn="l"/>
                <a:tab pos="6181725" algn="l"/>
                <a:tab pos="7062788" algn="l"/>
                <a:tab pos="7947025" algn="l"/>
                <a:tab pos="8831263" algn="l"/>
                <a:tab pos="9712325" algn="l"/>
              </a:tabLst>
            </a:pPr>
            <a:endParaRPr lang="en-US" altLang="en-US">
              <a:solidFill>
                <a:schemeClr val="tx1"/>
              </a:solidFill>
              <a:latin typeface="Arial" panose="020B0604020202020204" pitchFamily="34" charset="0"/>
              <a:ea typeface="ヒラギノ角ゴ Pro W3" panose="020B0300000000000000" pitchFamily="34" charset="-128"/>
              <a:cs typeface="Arial" panose="020B0604020202020204" pitchFamily="34" charset="0"/>
            </a:endParaRPr>
          </a:p>
          <a:p>
            <a:pPr>
              <a:tabLst>
                <a:tab pos="0" algn="l"/>
                <a:tab pos="881063" algn="l"/>
                <a:tab pos="1765300" algn="l"/>
                <a:tab pos="2647950" algn="l"/>
                <a:tab pos="3530600" algn="l"/>
                <a:tab pos="4414838" algn="l"/>
                <a:tab pos="5297488" algn="l"/>
                <a:tab pos="6181725" algn="l"/>
                <a:tab pos="7062788" algn="l"/>
                <a:tab pos="7947025" algn="l"/>
                <a:tab pos="8831263" algn="l"/>
                <a:tab pos="9712325" algn="l"/>
              </a:tabLst>
            </a:pPr>
            <a:r>
              <a:rPr lang="en-US" altLang="en-US">
                <a:solidFill>
                  <a:schemeClr val="tx1"/>
                </a:solidFill>
                <a:latin typeface="Arial" panose="020B0604020202020204" pitchFamily="34" charset="0"/>
                <a:ea typeface="ヒラギノ角ゴ Pro W3" panose="020B0300000000000000" pitchFamily="34" charset="-128"/>
                <a:cs typeface="Arial" panose="020B0604020202020204" pitchFamily="34" charset="0"/>
              </a:rPr>
              <a:t>The materials contained herein present a research-based, balanced, and objective approach to pest management in affordable housing and are intended to be used in their entirety. Any nonobjective or partial use of the materials is not recommended.</a:t>
            </a:r>
            <a:r>
              <a:rPr lang="en-US" altLang="en-US">
                <a:solidFill>
                  <a:srgbClr val="680069"/>
                </a:solidFill>
                <a:latin typeface="Arial" panose="020B0604020202020204" pitchFamily="34" charset="0"/>
                <a:ea typeface="ヒラギノ角ゴ Pro W3" panose="020B0300000000000000" pitchFamily="34" charset="-128"/>
                <a:cs typeface="Arial" panose="020B0604020202020204" pitchFamily="34" charset="0"/>
              </a:rPr>
              <a:t> </a:t>
            </a:r>
            <a:r>
              <a:rPr lang="en-US" altLang="en-US">
                <a:solidFill>
                  <a:schemeClr val="tx1"/>
                </a:solidFill>
                <a:latin typeface="Arial" panose="020B0604020202020204" pitchFamily="34" charset="0"/>
                <a:ea typeface="ヒラギノ角ゴ Pro W3" panose="020B0300000000000000" pitchFamily="34" charset="-128"/>
                <a:cs typeface="Arial" panose="020B0604020202020204" pitchFamily="34" charset="0"/>
              </a:rPr>
              <a:t>Products, vendors, or commercial services mentioned or pictured in the trainings or presentations are for illustrative purposes only and are not meant to be endorsements.</a:t>
            </a:r>
          </a:p>
          <a:p>
            <a:pPr>
              <a:spcBef>
                <a:spcPts val="425"/>
              </a:spcBef>
              <a:tabLst>
                <a:tab pos="0" algn="l"/>
                <a:tab pos="881063" algn="l"/>
                <a:tab pos="1765300" algn="l"/>
                <a:tab pos="2647950" algn="l"/>
                <a:tab pos="3530600" algn="l"/>
                <a:tab pos="4414838" algn="l"/>
                <a:tab pos="5297488" algn="l"/>
                <a:tab pos="6181725" algn="l"/>
                <a:tab pos="7062788" algn="l"/>
                <a:tab pos="7947025" algn="l"/>
                <a:tab pos="8831263" algn="l"/>
                <a:tab pos="9712325" algn="l"/>
              </a:tabLst>
            </a:pPr>
            <a:endParaRPr lang="en-GB" altLang="en-US">
              <a:latin typeface="Arial" panose="020B0604020202020204" pitchFamily="34" charset="0"/>
              <a:ea typeface="ヒラギノ角ゴ Pro W3" panose="020B0300000000000000" pitchFamily="34" charset="-128"/>
            </a:endParaRPr>
          </a:p>
        </p:txBody>
      </p:sp>
      <p:sp>
        <p:nvSpPr>
          <p:cNvPr id="48134" name="Rectangle 7">
            <a:extLst>
              <a:ext uri="{FF2B5EF4-FFF2-40B4-BE49-F238E27FC236}">
                <a16:creationId xmlns:a16="http://schemas.microsoft.com/office/drawing/2014/main" id="{78CF980F-DB2B-484F-BB5B-F35E8A15E1A4}"/>
              </a:ext>
            </a:extLst>
          </p:cNvPr>
          <p:cNvSpPr>
            <a:spLocks noGrp="1" noRot="1" noChangeAspect="1" noChangeArrowheads="1" noTextEdit="1"/>
          </p:cNvSpPr>
          <p:nvPr>
            <p:ph type="sldImg"/>
          </p:nvPr>
        </p:nvSpPr>
        <p:spPr>
          <a:xfrm>
            <a:off x="638175" y="387350"/>
            <a:ext cx="5588000" cy="3144838"/>
          </a:xfrm>
          <a:ln/>
        </p:spPr>
      </p:sp>
    </p:spTree>
    <p:extLst>
      <p:ext uri="{BB962C8B-B14F-4D97-AF65-F5344CB8AC3E}">
        <p14:creationId xmlns:p14="http://schemas.microsoft.com/office/powerpoint/2010/main" val="3694893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789EF538-835B-244E-892E-0D2CE2F52F1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Arial" panose="020B0604020202020204" pitchFamily="34" charset="0"/>
                <a:ea typeface="ヒラギノ角ゴ Pro W3" panose="020B0300000000000000" pitchFamily="34" charset="-128"/>
              </a:defRPr>
            </a:lvl1pPr>
            <a:lvl2pPr marL="36220400" indent="-3578383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ヒラギノ角ゴ Pro W3" panose="020B0300000000000000" pitchFamily="34" charset="-128"/>
              </a:defRPr>
            </a:lvl2pPr>
            <a:lvl3pPr marL="1090613"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3pPr>
            <a:lvl4pPr marL="1527175"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4pPr>
            <a:lvl5pPr marL="1963738"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5pPr>
            <a:lvl6pPr marL="24209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6pPr>
            <a:lvl7pPr marL="28781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7pPr>
            <a:lvl8pPr marL="33353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8pPr>
            <a:lvl9pPr marL="37925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Font typeface="Arial" panose="020B0604020202020204" pitchFamily="34" charset="0"/>
              <a:buNone/>
            </a:pPr>
            <a:r>
              <a:rPr lang="en-US" altLang="en-US"/>
              <a:t>IPM in Multifamily Housing Training</a:t>
            </a:r>
            <a:endParaRPr lang="en-GB" altLang="en-US"/>
          </a:p>
        </p:txBody>
      </p:sp>
      <p:sp>
        <p:nvSpPr>
          <p:cNvPr id="50179" name="Rectangle 6">
            <a:extLst>
              <a:ext uri="{FF2B5EF4-FFF2-40B4-BE49-F238E27FC236}">
                <a16:creationId xmlns:a16="http://schemas.microsoft.com/office/drawing/2014/main" id="{C1C3E018-5AB7-854C-AC78-5544409FCF85}"/>
              </a:ext>
            </a:extLst>
          </p:cNvPr>
          <p:cNvSpPr>
            <a:spLocks noGrp="1" noChangeArrowheads="1"/>
          </p:cNvSpPr>
          <p:nvPr>
            <p:ph type="ft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Arial" panose="020B0604020202020204" pitchFamily="34" charset="0"/>
                <a:ea typeface="ヒラギノ角ゴ Pro W3" panose="020B0300000000000000" pitchFamily="34" charset="-128"/>
              </a:defRPr>
            </a:lvl1pPr>
            <a:lvl2pPr marL="36220400" indent="-3578383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ヒラギノ角ゴ Pro W3" panose="020B0300000000000000" pitchFamily="34" charset="-128"/>
              </a:defRPr>
            </a:lvl2pPr>
            <a:lvl3pPr marL="1090613"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3pPr>
            <a:lvl4pPr marL="1527175"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4pPr>
            <a:lvl5pPr marL="1963738"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5pPr>
            <a:lvl6pPr marL="24209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6pPr>
            <a:lvl7pPr marL="28781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7pPr>
            <a:lvl8pPr marL="33353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8pPr>
            <a:lvl9pPr marL="37925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Font typeface="Arial" panose="020B0604020202020204" pitchFamily="34" charset="0"/>
              <a:buNone/>
            </a:pPr>
            <a:r>
              <a:rPr lang="en-GB" altLang="en-US"/>
              <a:t>www.StopPests.org</a:t>
            </a:r>
          </a:p>
        </p:txBody>
      </p:sp>
      <p:sp>
        <p:nvSpPr>
          <p:cNvPr id="50180" name="Rectangle 7">
            <a:extLst>
              <a:ext uri="{FF2B5EF4-FFF2-40B4-BE49-F238E27FC236}">
                <a16:creationId xmlns:a16="http://schemas.microsoft.com/office/drawing/2014/main" id="{4828823D-CE4A-4448-A66C-C07A1DCD0FF0}"/>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Arial" panose="020B0604020202020204" pitchFamily="34" charset="0"/>
                <a:ea typeface="ヒラギノ角ゴ Pro W3" panose="020B0300000000000000" pitchFamily="34" charset="-128"/>
              </a:defRPr>
            </a:lvl1pPr>
            <a:lvl2pPr marL="36220400" indent="-3578383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ヒラギノ角ゴ Pro W3" panose="020B0300000000000000" pitchFamily="34" charset="-128"/>
              </a:defRPr>
            </a:lvl2pPr>
            <a:lvl3pPr marL="1090613"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3pPr>
            <a:lvl4pPr marL="1527175"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4pPr>
            <a:lvl5pPr marL="1963738"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5pPr>
            <a:lvl6pPr marL="24209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6pPr>
            <a:lvl7pPr marL="28781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7pPr>
            <a:lvl8pPr marL="33353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8pPr>
            <a:lvl9pPr marL="37925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Font typeface="Arial" panose="020B0604020202020204" pitchFamily="34" charset="0"/>
              <a:buNone/>
            </a:pPr>
            <a:fld id="{2CE15D21-6E0B-9C4B-90EB-F420073312CA}" type="slidenum">
              <a:rPr lang="en-GB" altLang="en-US" smtClean="0"/>
              <a:pPr>
                <a:spcBef>
                  <a:spcPct val="0"/>
                </a:spcBef>
                <a:buFont typeface="Arial" panose="020B0604020202020204" pitchFamily="34" charset="0"/>
                <a:buNone/>
              </a:pPr>
              <a:t>3</a:t>
            </a:fld>
            <a:endParaRPr lang="en-GB" altLang="en-US"/>
          </a:p>
        </p:txBody>
      </p:sp>
      <p:sp>
        <p:nvSpPr>
          <p:cNvPr id="50181" name="Text Box 1">
            <a:extLst>
              <a:ext uri="{FF2B5EF4-FFF2-40B4-BE49-F238E27FC236}">
                <a16:creationId xmlns:a16="http://schemas.microsoft.com/office/drawing/2014/main" id="{2367F37B-5B0B-254F-9AA3-5E49B241A457}"/>
              </a:ext>
            </a:extLst>
          </p:cNvPr>
          <p:cNvSpPr txBox="1">
            <a:spLocks noChangeArrowheads="1"/>
          </p:cNvSpPr>
          <p:nvPr/>
        </p:nvSpPr>
        <p:spPr bwMode="auto">
          <a:xfrm>
            <a:off x="3886200" y="8831263"/>
            <a:ext cx="2971800"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850" tIns="47242" rIns="90850" bIns="47242" anchor="b"/>
          <a:lstStyle>
            <a:lvl1pPr defTabSz="477838">
              <a:spcBef>
                <a:spcPct val="30000"/>
              </a:spcBef>
              <a:buClr>
                <a:srgbClr val="000000"/>
              </a:buClr>
              <a:buSzPct val="100000"/>
              <a:buFont typeface="Times New Roman" panose="02020603050405020304" pitchFamily="18" charset="0"/>
              <a:tabLst>
                <a:tab pos="0" algn="l"/>
                <a:tab pos="965200" algn="l"/>
                <a:tab pos="1933575" algn="l"/>
                <a:tab pos="2898775" algn="l"/>
                <a:tab pos="3865563" algn="l"/>
                <a:tab pos="4832350" algn="l"/>
                <a:tab pos="5799138" algn="l"/>
                <a:tab pos="6765925" algn="l"/>
                <a:tab pos="7731125" algn="l"/>
                <a:tab pos="8697913" algn="l"/>
                <a:tab pos="9666288" algn="l"/>
                <a:tab pos="10631488" algn="l"/>
              </a:tabLst>
              <a:defRPr sz="1200">
                <a:solidFill>
                  <a:srgbClr val="000000"/>
                </a:solidFill>
                <a:latin typeface="Arial" panose="020B0604020202020204" pitchFamily="34" charset="0"/>
                <a:ea typeface="ヒラギノ角ゴ Pro W3" panose="020B0300000000000000" pitchFamily="34" charset="-128"/>
              </a:defRPr>
            </a:lvl1pPr>
            <a:lvl2pPr marL="37931725" indent="-37474525" defTabSz="477838">
              <a:spcBef>
                <a:spcPct val="30000"/>
              </a:spcBef>
              <a:buClr>
                <a:srgbClr val="000000"/>
              </a:buClr>
              <a:buSzPct val="100000"/>
              <a:buFont typeface="Times New Roman" panose="02020603050405020304" pitchFamily="18" charset="0"/>
              <a:tabLst>
                <a:tab pos="0" algn="l"/>
                <a:tab pos="965200" algn="l"/>
                <a:tab pos="1933575" algn="l"/>
                <a:tab pos="2898775" algn="l"/>
                <a:tab pos="3865563" algn="l"/>
                <a:tab pos="4832350" algn="l"/>
                <a:tab pos="5799138" algn="l"/>
                <a:tab pos="6765925" algn="l"/>
                <a:tab pos="7731125" algn="l"/>
                <a:tab pos="8697913" algn="l"/>
                <a:tab pos="9666288" algn="l"/>
                <a:tab pos="10631488" algn="l"/>
              </a:tabLst>
              <a:defRPr sz="1200">
                <a:solidFill>
                  <a:srgbClr val="000000"/>
                </a:solidFill>
                <a:latin typeface="Times New Roman" panose="02020603050405020304" pitchFamily="18" charset="0"/>
                <a:ea typeface="ヒラギノ角ゴ Pro W3" panose="020B0300000000000000" pitchFamily="34" charset="-128"/>
              </a:defRPr>
            </a:lvl2pPr>
            <a:lvl3pPr marL="1143000" indent="-228600" defTabSz="477838">
              <a:spcBef>
                <a:spcPct val="30000"/>
              </a:spcBef>
              <a:buClr>
                <a:srgbClr val="000000"/>
              </a:buClr>
              <a:buSzPct val="100000"/>
              <a:buFont typeface="Times New Roman" panose="02020603050405020304" pitchFamily="18" charset="0"/>
              <a:tabLst>
                <a:tab pos="0" algn="l"/>
                <a:tab pos="965200" algn="l"/>
                <a:tab pos="1933575" algn="l"/>
                <a:tab pos="2898775" algn="l"/>
                <a:tab pos="3865563" algn="l"/>
                <a:tab pos="4832350" algn="l"/>
                <a:tab pos="5799138" algn="l"/>
                <a:tab pos="6765925" algn="l"/>
                <a:tab pos="7731125" algn="l"/>
                <a:tab pos="8697913" algn="l"/>
                <a:tab pos="9666288" algn="l"/>
                <a:tab pos="10631488" algn="l"/>
              </a:tabLst>
              <a:defRPr sz="1200">
                <a:solidFill>
                  <a:srgbClr val="000000"/>
                </a:solidFill>
                <a:latin typeface="Times New Roman" panose="02020603050405020304" pitchFamily="18" charset="0"/>
                <a:ea typeface="ＭＳ Ｐゴシック" panose="020B0600070205080204" pitchFamily="34" charset="-128"/>
              </a:defRPr>
            </a:lvl3pPr>
            <a:lvl4pPr marL="1600200" indent="-228600" defTabSz="477838">
              <a:spcBef>
                <a:spcPct val="30000"/>
              </a:spcBef>
              <a:buClr>
                <a:srgbClr val="000000"/>
              </a:buClr>
              <a:buSzPct val="100000"/>
              <a:buFont typeface="Times New Roman" panose="02020603050405020304" pitchFamily="18" charset="0"/>
              <a:tabLst>
                <a:tab pos="0" algn="l"/>
                <a:tab pos="965200" algn="l"/>
                <a:tab pos="1933575" algn="l"/>
                <a:tab pos="2898775" algn="l"/>
                <a:tab pos="3865563" algn="l"/>
                <a:tab pos="4832350" algn="l"/>
                <a:tab pos="5799138" algn="l"/>
                <a:tab pos="6765925" algn="l"/>
                <a:tab pos="7731125" algn="l"/>
                <a:tab pos="8697913" algn="l"/>
                <a:tab pos="9666288" algn="l"/>
                <a:tab pos="10631488" algn="l"/>
              </a:tabLst>
              <a:defRPr sz="1200">
                <a:solidFill>
                  <a:srgbClr val="000000"/>
                </a:solidFill>
                <a:latin typeface="Times New Roman" panose="02020603050405020304" pitchFamily="18" charset="0"/>
                <a:ea typeface="ＭＳ Ｐゴシック" panose="020B0600070205080204" pitchFamily="34" charset="-128"/>
              </a:defRPr>
            </a:lvl4pPr>
            <a:lvl5pPr marL="2057400" indent="-228600" defTabSz="477838">
              <a:spcBef>
                <a:spcPct val="30000"/>
              </a:spcBef>
              <a:buClr>
                <a:srgbClr val="000000"/>
              </a:buClr>
              <a:buSzPct val="100000"/>
              <a:buFont typeface="Times New Roman" panose="02020603050405020304" pitchFamily="18" charset="0"/>
              <a:tabLst>
                <a:tab pos="0" algn="l"/>
                <a:tab pos="965200" algn="l"/>
                <a:tab pos="1933575" algn="l"/>
                <a:tab pos="2898775" algn="l"/>
                <a:tab pos="3865563" algn="l"/>
                <a:tab pos="4832350" algn="l"/>
                <a:tab pos="5799138" algn="l"/>
                <a:tab pos="6765925" algn="l"/>
                <a:tab pos="7731125" algn="l"/>
                <a:tab pos="8697913" algn="l"/>
                <a:tab pos="9666288" algn="l"/>
                <a:tab pos="10631488"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77838" eaLnBrk="0" fontAlgn="base" hangingPunct="0">
              <a:spcBef>
                <a:spcPct val="30000"/>
              </a:spcBef>
              <a:spcAft>
                <a:spcPct val="0"/>
              </a:spcAft>
              <a:buClr>
                <a:srgbClr val="000000"/>
              </a:buClr>
              <a:buSzPct val="100000"/>
              <a:buFont typeface="Times New Roman" panose="02020603050405020304" pitchFamily="18" charset="0"/>
              <a:tabLst>
                <a:tab pos="0" algn="l"/>
                <a:tab pos="965200" algn="l"/>
                <a:tab pos="1933575" algn="l"/>
                <a:tab pos="2898775" algn="l"/>
                <a:tab pos="3865563" algn="l"/>
                <a:tab pos="4832350" algn="l"/>
                <a:tab pos="5799138" algn="l"/>
                <a:tab pos="6765925" algn="l"/>
                <a:tab pos="7731125" algn="l"/>
                <a:tab pos="8697913" algn="l"/>
                <a:tab pos="9666288" algn="l"/>
                <a:tab pos="10631488"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77838" eaLnBrk="0" fontAlgn="base" hangingPunct="0">
              <a:spcBef>
                <a:spcPct val="30000"/>
              </a:spcBef>
              <a:spcAft>
                <a:spcPct val="0"/>
              </a:spcAft>
              <a:buClr>
                <a:srgbClr val="000000"/>
              </a:buClr>
              <a:buSzPct val="100000"/>
              <a:buFont typeface="Times New Roman" panose="02020603050405020304" pitchFamily="18" charset="0"/>
              <a:tabLst>
                <a:tab pos="0" algn="l"/>
                <a:tab pos="965200" algn="l"/>
                <a:tab pos="1933575" algn="l"/>
                <a:tab pos="2898775" algn="l"/>
                <a:tab pos="3865563" algn="l"/>
                <a:tab pos="4832350" algn="l"/>
                <a:tab pos="5799138" algn="l"/>
                <a:tab pos="6765925" algn="l"/>
                <a:tab pos="7731125" algn="l"/>
                <a:tab pos="8697913" algn="l"/>
                <a:tab pos="9666288" algn="l"/>
                <a:tab pos="10631488"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77838" eaLnBrk="0" fontAlgn="base" hangingPunct="0">
              <a:spcBef>
                <a:spcPct val="30000"/>
              </a:spcBef>
              <a:spcAft>
                <a:spcPct val="0"/>
              </a:spcAft>
              <a:buClr>
                <a:srgbClr val="000000"/>
              </a:buClr>
              <a:buSzPct val="100000"/>
              <a:buFont typeface="Times New Roman" panose="02020603050405020304" pitchFamily="18" charset="0"/>
              <a:tabLst>
                <a:tab pos="0" algn="l"/>
                <a:tab pos="965200" algn="l"/>
                <a:tab pos="1933575" algn="l"/>
                <a:tab pos="2898775" algn="l"/>
                <a:tab pos="3865563" algn="l"/>
                <a:tab pos="4832350" algn="l"/>
                <a:tab pos="5799138" algn="l"/>
                <a:tab pos="6765925" algn="l"/>
                <a:tab pos="7731125" algn="l"/>
                <a:tab pos="8697913" algn="l"/>
                <a:tab pos="9666288" algn="l"/>
                <a:tab pos="10631488"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77838" eaLnBrk="0" fontAlgn="base" hangingPunct="0">
              <a:spcBef>
                <a:spcPct val="30000"/>
              </a:spcBef>
              <a:spcAft>
                <a:spcPct val="0"/>
              </a:spcAft>
              <a:buClr>
                <a:srgbClr val="000000"/>
              </a:buClr>
              <a:buSzPct val="100000"/>
              <a:buFont typeface="Times New Roman" panose="02020603050405020304" pitchFamily="18" charset="0"/>
              <a:tabLst>
                <a:tab pos="0" algn="l"/>
                <a:tab pos="965200" algn="l"/>
                <a:tab pos="1933575" algn="l"/>
                <a:tab pos="2898775" algn="l"/>
                <a:tab pos="3865563" algn="l"/>
                <a:tab pos="4832350" algn="l"/>
                <a:tab pos="5799138" algn="l"/>
                <a:tab pos="6765925" algn="l"/>
                <a:tab pos="7731125" algn="l"/>
                <a:tab pos="8697913" algn="l"/>
                <a:tab pos="9666288" algn="l"/>
                <a:tab pos="10631488"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a:spcBef>
                <a:spcPct val="0"/>
              </a:spcBef>
              <a:buFont typeface="Arial" panose="020B0604020202020204" pitchFamily="34" charset="0"/>
              <a:buNone/>
            </a:pPr>
            <a:fld id="{A444467D-6447-5547-AD2C-5CAE18887DFD}" type="slidenum">
              <a:rPr lang="en-GB" altLang="en-US"/>
              <a:pPr algn="r">
                <a:spcBef>
                  <a:spcPct val="0"/>
                </a:spcBef>
                <a:buFont typeface="Arial" panose="020B0604020202020204" pitchFamily="34" charset="0"/>
                <a:buNone/>
              </a:pPr>
              <a:t>3</a:t>
            </a:fld>
            <a:endParaRPr lang="en-GB" altLang="en-US"/>
          </a:p>
        </p:txBody>
      </p:sp>
      <p:sp>
        <p:nvSpPr>
          <p:cNvPr id="50182" name="Text Box 2">
            <a:extLst>
              <a:ext uri="{FF2B5EF4-FFF2-40B4-BE49-F238E27FC236}">
                <a16:creationId xmlns:a16="http://schemas.microsoft.com/office/drawing/2014/main" id="{C9793F58-426D-4B41-B4A8-06AE9922C22C}"/>
              </a:ext>
            </a:extLst>
          </p:cNvPr>
          <p:cNvSpPr txBox="1">
            <a:spLocks noChangeArrowheads="1"/>
          </p:cNvSpPr>
          <p:nvPr/>
        </p:nvSpPr>
        <p:spPr bwMode="auto">
          <a:xfrm>
            <a:off x="1144588" y="696913"/>
            <a:ext cx="4572000" cy="3486150"/>
          </a:xfrm>
          <a:prstGeom prst="rect">
            <a:avLst/>
          </a:prstGeom>
          <a:solidFill>
            <a:srgbClr val="FFFFFF"/>
          </a:solidFill>
          <a:ln w="9525">
            <a:solidFill>
              <a:srgbClr val="000000"/>
            </a:solidFill>
            <a:miter lim="800000"/>
            <a:headEnd/>
            <a:tailEnd/>
          </a:ln>
        </p:spPr>
        <p:txBody>
          <a:bodyPr wrap="none" lIns="92303" tIns="46152" rIns="92303" bIns="46152" anchor="ctr"/>
          <a:lstStyle>
            <a:lvl1pPr defTabSz="477838">
              <a:spcBef>
                <a:spcPct val="30000"/>
              </a:spcBef>
              <a:buClr>
                <a:srgbClr val="000000"/>
              </a:buClr>
              <a:buSzPct val="100000"/>
              <a:buFont typeface="Times New Roman" panose="02020603050405020304" pitchFamily="18" charset="0"/>
              <a:defRPr sz="1200">
                <a:solidFill>
                  <a:srgbClr val="000000"/>
                </a:solidFill>
                <a:latin typeface="Arial" panose="020B0604020202020204" pitchFamily="34" charset="0"/>
                <a:ea typeface="ヒラギノ角ゴ Pro W3" panose="020B0300000000000000" pitchFamily="34" charset="-128"/>
              </a:defRPr>
            </a:lvl1pPr>
            <a:lvl2pPr marL="37931725" indent="-37474525" defTabSz="477838">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ヒラギノ角ゴ Pro W3" panose="020B0300000000000000" pitchFamily="34" charset="-128"/>
              </a:defRPr>
            </a:lvl2pPr>
            <a:lvl3pPr marL="1143000" indent="-228600" defTabSz="477838">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3pPr>
            <a:lvl4pPr marL="1600200" indent="-228600" defTabSz="477838">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4pPr>
            <a:lvl5pPr marL="2057400" indent="-228600" defTabSz="477838">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77838"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77838"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77838"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77838"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9pPr>
          </a:lstStyle>
          <a:p>
            <a:pPr algn="ctr">
              <a:lnSpc>
                <a:spcPct val="96000"/>
              </a:lnSpc>
              <a:spcBef>
                <a:spcPct val="0"/>
              </a:spcBef>
              <a:buFont typeface="Arial" panose="020B0604020202020204" pitchFamily="34" charset="0"/>
              <a:buNone/>
            </a:pPr>
            <a:endParaRPr lang="en-US" altLang="en-US" sz="2400">
              <a:solidFill>
                <a:schemeClr val="bg1"/>
              </a:solidFill>
            </a:endParaRPr>
          </a:p>
        </p:txBody>
      </p:sp>
      <p:sp>
        <p:nvSpPr>
          <p:cNvPr id="50183" name="Text Box 3">
            <a:extLst>
              <a:ext uri="{FF2B5EF4-FFF2-40B4-BE49-F238E27FC236}">
                <a16:creationId xmlns:a16="http://schemas.microsoft.com/office/drawing/2014/main" id="{FE510891-AE47-DB47-89EC-8A30D446689A}"/>
              </a:ext>
            </a:extLst>
          </p:cNvPr>
          <p:cNvSpPr>
            <a:spLocks noGrp="1" noChangeArrowheads="1"/>
          </p:cNvSpPr>
          <p:nvPr>
            <p:ph type="body"/>
          </p:nvPr>
        </p:nvSpPr>
        <p:spPr>
          <a:xfrm>
            <a:off x="381000" y="4416425"/>
            <a:ext cx="5792788" cy="4184650"/>
          </a:xfrm>
          <a:solidFill>
            <a:srgbClr val="FFFFFF"/>
          </a:solidFill>
          <a:ln/>
          <a:extLst>
            <a:ext uri="{91240B29-F687-4F45-9708-019B960494DF}">
              <a14:hiddenLine xmlns:a14="http://schemas.microsoft.com/office/drawing/2010/main" w="9525">
                <a:solidFill>
                  <a:srgbClr val="000000"/>
                </a:solidFill>
                <a:miter lim="800000"/>
                <a:headEnd/>
                <a:tailEnd/>
              </a14:hiddenLine>
            </a:ext>
          </a:extLst>
        </p:spPr>
        <p:txBody>
          <a:bodyPr lIns="87216" tIns="43608" rIns="87216" bIns="43608"/>
          <a:lstStyle/>
          <a:p>
            <a:pPr eaLnBrk="1" hangingPunct="1">
              <a:spcBef>
                <a:spcPts val="425"/>
              </a:spcBef>
              <a:tabLst>
                <a:tab pos="0" algn="l"/>
                <a:tab pos="881063" algn="l"/>
                <a:tab pos="1765300" algn="l"/>
                <a:tab pos="2647950" algn="l"/>
                <a:tab pos="3530600" algn="l"/>
                <a:tab pos="4414838" algn="l"/>
                <a:tab pos="5297488" algn="l"/>
                <a:tab pos="6181725" algn="l"/>
                <a:tab pos="7062788" algn="l"/>
                <a:tab pos="7947025" algn="l"/>
                <a:tab pos="8831263" algn="l"/>
                <a:tab pos="9712325" algn="l"/>
              </a:tabLst>
            </a:pPr>
            <a:r>
              <a:rPr lang="en-GB" altLang="en-US" i="1">
                <a:latin typeface="Arial" panose="020B0604020202020204" pitchFamily="34" charset="0"/>
                <a:ea typeface="ヒラギノ角ゴ Pro W3" panose="020B0300000000000000" pitchFamily="34" charset="-128"/>
              </a:rPr>
              <a:t>Take care of yourself: If you need to use the rest room or stand &amp; stretch, please do so.</a:t>
            </a:r>
          </a:p>
          <a:p>
            <a:pPr eaLnBrk="1" hangingPunct="1">
              <a:spcBef>
                <a:spcPts val="425"/>
              </a:spcBef>
              <a:tabLst>
                <a:tab pos="0" algn="l"/>
                <a:tab pos="881063" algn="l"/>
                <a:tab pos="1765300" algn="l"/>
                <a:tab pos="2647950" algn="l"/>
                <a:tab pos="3530600" algn="l"/>
                <a:tab pos="4414838" algn="l"/>
                <a:tab pos="5297488" algn="l"/>
                <a:tab pos="6181725" algn="l"/>
                <a:tab pos="7062788" algn="l"/>
                <a:tab pos="7947025" algn="l"/>
                <a:tab pos="8831263" algn="l"/>
                <a:tab pos="9712325" algn="l"/>
              </a:tabLst>
            </a:pPr>
            <a:r>
              <a:rPr lang="en-GB" altLang="en-US" i="1">
                <a:latin typeface="Arial" panose="020B0604020202020204" pitchFamily="34" charset="0"/>
                <a:ea typeface="ヒラギノ角ゴ Pro W3" panose="020B0300000000000000" pitchFamily="34" charset="-128"/>
              </a:rPr>
              <a:t>Ask questions as we go</a:t>
            </a:r>
          </a:p>
          <a:p>
            <a:pPr eaLnBrk="1" hangingPunct="1">
              <a:spcBef>
                <a:spcPts val="425"/>
              </a:spcBef>
              <a:tabLst>
                <a:tab pos="0" algn="l"/>
                <a:tab pos="881063" algn="l"/>
                <a:tab pos="1765300" algn="l"/>
                <a:tab pos="2647950" algn="l"/>
                <a:tab pos="3530600" algn="l"/>
                <a:tab pos="4414838" algn="l"/>
                <a:tab pos="5297488" algn="l"/>
                <a:tab pos="6181725" algn="l"/>
                <a:tab pos="7062788" algn="l"/>
                <a:tab pos="7947025" algn="l"/>
                <a:tab pos="8831263" algn="l"/>
                <a:tab pos="9712325" algn="l"/>
              </a:tabLst>
            </a:pPr>
            <a:r>
              <a:rPr lang="en-GB" altLang="en-US" i="1">
                <a:latin typeface="Arial" panose="020B0604020202020204" pitchFamily="34" charset="0"/>
                <a:ea typeface="ヒラギノ角ゴ Pro W3" panose="020B0300000000000000" pitchFamily="34" charset="-128"/>
              </a:rPr>
              <a:t>One conversation at a time</a:t>
            </a:r>
          </a:p>
          <a:p>
            <a:pPr eaLnBrk="1" hangingPunct="1">
              <a:spcBef>
                <a:spcPts val="425"/>
              </a:spcBef>
              <a:tabLst>
                <a:tab pos="0" algn="l"/>
                <a:tab pos="881063" algn="l"/>
                <a:tab pos="1765300" algn="l"/>
                <a:tab pos="2647950" algn="l"/>
                <a:tab pos="3530600" algn="l"/>
                <a:tab pos="4414838" algn="l"/>
                <a:tab pos="5297488" algn="l"/>
                <a:tab pos="6181725" algn="l"/>
                <a:tab pos="7062788" algn="l"/>
                <a:tab pos="7947025" algn="l"/>
                <a:tab pos="8831263" algn="l"/>
                <a:tab pos="9712325" algn="l"/>
              </a:tabLst>
            </a:pPr>
            <a:r>
              <a:rPr lang="en-GB" altLang="en-US" i="1">
                <a:latin typeface="Arial" panose="020B0604020202020204" pitchFamily="34" charset="0"/>
                <a:ea typeface="ヒラギノ角ゴ Pro W3" panose="020B0300000000000000" pitchFamily="34" charset="-128"/>
              </a:rPr>
              <a:t>Be responsible for your learning (HEARING, seating)</a:t>
            </a:r>
          </a:p>
          <a:p>
            <a:pPr eaLnBrk="1" hangingPunct="1">
              <a:spcBef>
                <a:spcPts val="425"/>
              </a:spcBef>
              <a:tabLst>
                <a:tab pos="0" algn="l"/>
                <a:tab pos="881063" algn="l"/>
                <a:tab pos="1765300" algn="l"/>
                <a:tab pos="2647950" algn="l"/>
                <a:tab pos="3530600" algn="l"/>
                <a:tab pos="4414838" algn="l"/>
                <a:tab pos="5297488" algn="l"/>
                <a:tab pos="6181725" algn="l"/>
                <a:tab pos="7062788" algn="l"/>
                <a:tab pos="7947025" algn="l"/>
                <a:tab pos="8831263" algn="l"/>
                <a:tab pos="9712325" algn="l"/>
              </a:tabLst>
            </a:pPr>
            <a:r>
              <a:rPr lang="en-GB" altLang="en-US" i="1">
                <a:latin typeface="Arial" panose="020B0604020202020204" pitchFamily="34" charset="0"/>
                <a:ea typeface="ヒラギノ角ゴ Pro W3" panose="020B0300000000000000" pitchFamily="34" charset="-128"/>
              </a:rPr>
              <a:t>Ask that cell phones be turned off or silenced.</a:t>
            </a:r>
          </a:p>
          <a:p>
            <a:pPr eaLnBrk="1" hangingPunct="1">
              <a:spcBef>
                <a:spcPts val="425"/>
              </a:spcBef>
              <a:tabLst>
                <a:tab pos="0" algn="l"/>
                <a:tab pos="881063" algn="l"/>
                <a:tab pos="1765300" algn="l"/>
                <a:tab pos="2647950" algn="l"/>
                <a:tab pos="3530600" algn="l"/>
                <a:tab pos="4414838" algn="l"/>
                <a:tab pos="5297488" algn="l"/>
                <a:tab pos="6181725" algn="l"/>
                <a:tab pos="7062788" algn="l"/>
                <a:tab pos="7947025" algn="l"/>
                <a:tab pos="8831263" algn="l"/>
                <a:tab pos="9712325" algn="l"/>
              </a:tabLst>
            </a:pPr>
            <a:r>
              <a:rPr lang="en-GB" altLang="en-US" i="1">
                <a:latin typeface="Arial" panose="020B0604020202020204" pitchFamily="34" charset="0"/>
                <a:ea typeface="ヒラギノ角ゴ Pro W3" panose="020B0300000000000000" pitchFamily="34" charset="-128"/>
              </a:rPr>
              <a:t>Give directions for restrooms and asking questions.</a:t>
            </a:r>
          </a:p>
        </p:txBody>
      </p:sp>
      <p:sp>
        <p:nvSpPr>
          <p:cNvPr id="50184" name="Rectangle 5">
            <a:extLst>
              <a:ext uri="{FF2B5EF4-FFF2-40B4-BE49-F238E27FC236}">
                <a16:creationId xmlns:a16="http://schemas.microsoft.com/office/drawing/2014/main" id="{1F5787D1-DC14-5544-B215-0AB53881819E}"/>
              </a:ext>
            </a:extLst>
          </p:cNvPr>
          <p:cNvSpPr>
            <a:spLocks noGrp="1" noRot="1" noChangeAspect="1" noChangeArrowheads="1" noTextEdit="1"/>
          </p:cNvSpPr>
          <p:nvPr>
            <p:ph type="sldImg"/>
          </p:nvPr>
        </p:nvSpPr>
        <p:spPr>
          <a:ln/>
        </p:spPr>
      </p:sp>
    </p:spTree>
    <p:extLst>
      <p:ext uri="{BB962C8B-B14F-4D97-AF65-F5344CB8AC3E}">
        <p14:creationId xmlns:p14="http://schemas.microsoft.com/office/powerpoint/2010/main" val="35591246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576AA7B9-1BAF-7947-8CE9-76F0C53CE050}"/>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Arial" panose="020B0604020202020204" pitchFamily="34" charset="0"/>
                <a:ea typeface="ヒラギノ角ゴ Pro W3" panose="020B0300000000000000" pitchFamily="34" charset="-128"/>
              </a:defRPr>
            </a:lvl1pPr>
            <a:lvl2pPr marL="36220400" indent="-3578383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ヒラギノ角ゴ Pro W3" panose="020B0300000000000000" pitchFamily="34" charset="-128"/>
              </a:defRPr>
            </a:lvl2pPr>
            <a:lvl3pPr marL="1090613"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3pPr>
            <a:lvl4pPr marL="1527175"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4pPr>
            <a:lvl5pPr marL="1963738"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5pPr>
            <a:lvl6pPr marL="24209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6pPr>
            <a:lvl7pPr marL="28781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7pPr>
            <a:lvl8pPr marL="33353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8pPr>
            <a:lvl9pPr marL="37925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Font typeface="Arial" panose="020B0604020202020204" pitchFamily="34" charset="0"/>
              <a:buNone/>
            </a:pPr>
            <a:r>
              <a:rPr lang="en-US" altLang="en-US"/>
              <a:t>IPM in Multifamily Housing Training</a:t>
            </a:r>
            <a:endParaRPr lang="en-GB" altLang="en-US"/>
          </a:p>
        </p:txBody>
      </p:sp>
      <p:sp>
        <p:nvSpPr>
          <p:cNvPr id="52227" name="Rectangle 6">
            <a:extLst>
              <a:ext uri="{FF2B5EF4-FFF2-40B4-BE49-F238E27FC236}">
                <a16:creationId xmlns:a16="http://schemas.microsoft.com/office/drawing/2014/main" id="{AE1FED50-23ED-8544-80AF-01AEB5500D1C}"/>
              </a:ext>
            </a:extLst>
          </p:cNvPr>
          <p:cNvSpPr>
            <a:spLocks noGrp="1" noChangeArrowheads="1"/>
          </p:cNvSpPr>
          <p:nvPr>
            <p:ph type="ft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Arial" panose="020B0604020202020204" pitchFamily="34" charset="0"/>
                <a:ea typeface="ヒラギノ角ゴ Pro W3" panose="020B0300000000000000" pitchFamily="34" charset="-128"/>
              </a:defRPr>
            </a:lvl1pPr>
            <a:lvl2pPr marL="36220400" indent="-3578383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ヒラギノ角ゴ Pro W3" panose="020B0300000000000000" pitchFamily="34" charset="-128"/>
              </a:defRPr>
            </a:lvl2pPr>
            <a:lvl3pPr marL="1090613"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3pPr>
            <a:lvl4pPr marL="1527175"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4pPr>
            <a:lvl5pPr marL="1963738"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5pPr>
            <a:lvl6pPr marL="24209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6pPr>
            <a:lvl7pPr marL="28781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7pPr>
            <a:lvl8pPr marL="33353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8pPr>
            <a:lvl9pPr marL="37925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Font typeface="Arial" panose="020B0604020202020204" pitchFamily="34" charset="0"/>
              <a:buNone/>
            </a:pPr>
            <a:r>
              <a:rPr lang="en-GB" altLang="en-US"/>
              <a:t>www.StopPests.org</a:t>
            </a:r>
          </a:p>
        </p:txBody>
      </p:sp>
      <p:sp>
        <p:nvSpPr>
          <p:cNvPr id="52228" name="Rectangle 7">
            <a:extLst>
              <a:ext uri="{FF2B5EF4-FFF2-40B4-BE49-F238E27FC236}">
                <a16:creationId xmlns:a16="http://schemas.microsoft.com/office/drawing/2014/main" id="{8FE932A7-A140-7C45-A319-D1E3CD2B8299}"/>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Arial" panose="020B0604020202020204" pitchFamily="34" charset="0"/>
                <a:ea typeface="ヒラギノ角ゴ Pro W3" panose="020B0300000000000000" pitchFamily="34" charset="-128"/>
              </a:defRPr>
            </a:lvl1pPr>
            <a:lvl2pPr marL="36220400" indent="-3578383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ヒラギノ角ゴ Pro W3" panose="020B0300000000000000" pitchFamily="34" charset="-128"/>
              </a:defRPr>
            </a:lvl2pPr>
            <a:lvl3pPr marL="1090613"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3pPr>
            <a:lvl4pPr marL="1527175"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4pPr>
            <a:lvl5pPr marL="1963738"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5pPr>
            <a:lvl6pPr marL="24209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6pPr>
            <a:lvl7pPr marL="28781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7pPr>
            <a:lvl8pPr marL="33353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8pPr>
            <a:lvl9pPr marL="37925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Font typeface="Arial" panose="020B0604020202020204" pitchFamily="34" charset="0"/>
              <a:buNone/>
            </a:pPr>
            <a:fld id="{525AB80A-A4BB-1B4C-8AD8-C7D3628C482A}" type="slidenum">
              <a:rPr lang="en-GB" altLang="en-US" smtClean="0"/>
              <a:pPr>
                <a:spcBef>
                  <a:spcPct val="0"/>
                </a:spcBef>
                <a:buFont typeface="Arial" panose="020B0604020202020204" pitchFamily="34" charset="0"/>
                <a:buNone/>
              </a:pPr>
              <a:t>4</a:t>
            </a:fld>
            <a:endParaRPr lang="en-GB" altLang="en-US"/>
          </a:p>
        </p:txBody>
      </p:sp>
      <p:sp>
        <p:nvSpPr>
          <p:cNvPr id="52229" name="Text Box 1">
            <a:extLst>
              <a:ext uri="{FF2B5EF4-FFF2-40B4-BE49-F238E27FC236}">
                <a16:creationId xmlns:a16="http://schemas.microsoft.com/office/drawing/2014/main" id="{1B0C11B4-833C-7147-A9CF-5B8BDADBC8B5}"/>
              </a:ext>
            </a:extLst>
          </p:cNvPr>
          <p:cNvSpPr txBox="1">
            <a:spLocks noChangeArrowheads="1"/>
          </p:cNvSpPr>
          <p:nvPr/>
        </p:nvSpPr>
        <p:spPr bwMode="auto">
          <a:xfrm>
            <a:off x="1143000" y="696913"/>
            <a:ext cx="4572000" cy="3486150"/>
          </a:xfrm>
          <a:prstGeom prst="rect">
            <a:avLst/>
          </a:prstGeom>
          <a:solidFill>
            <a:srgbClr val="FFFFFF"/>
          </a:solidFill>
          <a:ln w="9525">
            <a:solidFill>
              <a:srgbClr val="000000"/>
            </a:solidFill>
            <a:miter lim="800000"/>
            <a:headEnd/>
            <a:tailEnd/>
          </a:ln>
        </p:spPr>
        <p:txBody>
          <a:bodyPr wrap="none" lIns="92303" tIns="46152" rIns="92303" bIns="46152" anchor="ctr"/>
          <a:lstStyle>
            <a:lvl1pPr defTabSz="477838">
              <a:spcBef>
                <a:spcPct val="30000"/>
              </a:spcBef>
              <a:buClr>
                <a:srgbClr val="000000"/>
              </a:buClr>
              <a:buSzPct val="100000"/>
              <a:buFont typeface="Times New Roman" panose="02020603050405020304" pitchFamily="18" charset="0"/>
              <a:defRPr sz="1200">
                <a:solidFill>
                  <a:srgbClr val="000000"/>
                </a:solidFill>
                <a:latin typeface="Arial" panose="020B0604020202020204" pitchFamily="34" charset="0"/>
                <a:ea typeface="ヒラギノ角ゴ Pro W3" panose="020B0300000000000000" pitchFamily="34" charset="-128"/>
              </a:defRPr>
            </a:lvl1pPr>
            <a:lvl2pPr marL="37931725" indent="-37474525" defTabSz="477838">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ヒラギノ角ゴ Pro W3" panose="020B0300000000000000" pitchFamily="34" charset="-128"/>
              </a:defRPr>
            </a:lvl2pPr>
            <a:lvl3pPr marL="1143000" indent="-228600" defTabSz="477838">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3pPr>
            <a:lvl4pPr marL="1600200" indent="-228600" defTabSz="477838">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4pPr>
            <a:lvl5pPr marL="2057400" indent="-228600" defTabSz="477838">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77838"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77838"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77838"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77838"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9pPr>
          </a:lstStyle>
          <a:p>
            <a:pPr algn="ctr">
              <a:lnSpc>
                <a:spcPct val="96000"/>
              </a:lnSpc>
              <a:spcBef>
                <a:spcPct val="0"/>
              </a:spcBef>
              <a:buFont typeface="Arial" panose="020B0604020202020204" pitchFamily="34" charset="0"/>
              <a:buNone/>
            </a:pPr>
            <a:endParaRPr lang="en-US" altLang="en-US" sz="2400">
              <a:solidFill>
                <a:schemeClr val="bg1"/>
              </a:solidFill>
            </a:endParaRPr>
          </a:p>
        </p:txBody>
      </p:sp>
      <p:sp>
        <p:nvSpPr>
          <p:cNvPr id="52230" name="Rectangle 2">
            <a:extLst>
              <a:ext uri="{FF2B5EF4-FFF2-40B4-BE49-F238E27FC236}">
                <a16:creationId xmlns:a16="http://schemas.microsoft.com/office/drawing/2014/main" id="{0F4AC982-D8AC-E14B-91B9-F560695216C8}"/>
              </a:ext>
            </a:extLst>
          </p:cNvPr>
          <p:cNvSpPr>
            <a:spLocks noGrp="1" noChangeArrowheads="1"/>
          </p:cNvSpPr>
          <p:nvPr>
            <p:ph type="body"/>
          </p:nvPr>
        </p:nvSpPr>
        <p:spPr>
          <a:xfrm>
            <a:off x="381000" y="4416425"/>
            <a:ext cx="6097588"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ts val="425"/>
              </a:spcBef>
              <a:tabLst>
                <a:tab pos="0" algn="l"/>
                <a:tab pos="881063" algn="l"/>
                <a:tab pos="1765300" algn="l"/>
                <a:tab pos="2647950" algn="l"/>
                <a:tab pos="3530600" algn="l"/>
                <a:tab pos="4414838" algn="l"/>
                <a:tab pos="5297488" algn="l"/>
                <a:tab pos="6181725" algn="l"/>
                <a:tab pos="7062788" algn="l"/>
                <a:tab pos="7947025" algn="l"/>
                <a:tab pos="8831263" algn="l"/>
                <a:tab pos="9712325" algn="l"/>
              </a:tabLst>
            </a:pPr>
            <a:r>
              <a:rPr lang="en-GB" altLang="en-US" i="1">
                <a:latin typeface="Arial" panose="020B0604020202020204" pitchFamily="34" charset="0"/>
                <a:ea typeface="ヒラギノ角ゴ Pro W3" panose="020B0300000000000000" pitchFamily="34" charset="-128"/>
              </a:rPr>
              <a:t>Give a quick overview of the agenda and materials</a:t>
            </a:r>
          </a:p>
          <a:p>
            <a:pPr eaLnBrk="1" hangingPunct="1">
              <a:spcBef>
                <a:spcPts val="425"/>
              </a:spcBef>
              <a:tabLst>
                <a:tab pos="0" algn="l"/>
                <a:tab pos="881063" algn="l"/>
                <a:tab pos="1765300" algn="l"/>
                <a:tab pos="2647950" algn="l"/>
                <a:tab pos="3530600" algn="l"/>
                <a:tab pos="4414838" algn="l"/>
                <a:tab pos="5297488" algn="l"/>
                <a:tab pos="6181725" algn="l"/>
                <a:tab pos="7062788" algn="l"/>
                <a:tab pos="7947025" algn="l"/>
                <a:tab pos="8831263" algn="l"/>
                <a:tab pos="9712325" algn="l"/>
              </a:tabLst>
            </a:pPr>
            <a:r>
              <a:rPr lang="en-GB" altLang="en-US" i="1">
                <a:latin typeface="Arial" panose="020B0604020202020204" pitchFamily="34" charset="0"/>
                <a:ea typeface="ヒラギノ角ゴ Pro W3" panose="020B0300000000000000" pitchFamily="34" charset="-128"/>
              </a:rPr>
              <a:t>After trainees get an idea of what they will learn, explain that getting their questions answered is a large part of what we want to do. Encourage trainees to ask questions.</a:t>
            </a:r>
          </a:p>
          <a:p>
            <a:pPr eaLnBrk="1" hangingPunct="1">
              <a:spcBef>
                <a:spcPts val="425"/>
              </a:spcBef>
              <a:tabLst>
                <a:tab pos="0" algn="l"/>
                <a:tab pos="881063" algn="l"/>
                <a:tab pos="1765300" algn="l"/>
                <a:tab pos="2647950" algn="l"/>
                <a:tab pos="3530600" algn="l"/>
                <a:tab pos="4414838" algn="l"/>
                <a:tab pos="5297488" algn="l"/>
                <a:tab pos="6181725" algn="l"/>
                <a:tab pos="7062788" algn="l"/>
                <a:tab pos="7947025" algn="l"/>
                <a:tab pos="8831263" algn="l"/>
                <a:tab pos="9712325" algn="l"/>
              </a:tabLst>
            </a:pPr>
            <a:endParaRPr lang="en-GB" altLang="en-US" i="1">
              <a:latin typeface="Arial" panose="020B0604020202020204" pitchFamily="34" charset="0"/>
              <a:ea typeface="ヒラギノ角ゴ Pro W3" panose="020B0300000000000000" pitchFamily="34" charset="-128"/>
            </a:endParaRPr>
          </a:p>
          <a:p>
            <a:pPr eaLnBrk="1" hangingPunct="1">
              <a:spcBef>
                <a:spcPts val="425"/>
              </a:spcBef>
              <a:tabLst>
                <a:tab pos="0" algn="l"/>
                <a:tab pos="881063" algn="l"/>
                <a:tab pos="1765300" algn="l"/>
                <a:tab pos="2647950" algn="l"/>
                <a:tab pos="3530600" algn="l"/>
                <a:tab pos="4414838" algn="l"/>
                <a:tab pos="5297488" algn="l"/>
                <a:tab pos="6181725" algn="l"/>
                <a:tab pos="7062788" algn="l"/>
                <a:tab pos="7947025" algn="l"/>
                <a:tab pos="8831263" algn="l"/>
                <a:tab pos="9712325" algn="l"/>
              </a:tabLst>
            </a:pPr>
            <a:r>
              <a:rPr lang="en-GB" altLang="en-US" i="1">
                <a:latin typeface="Arial" panose="020B0604020202020204" pitchFamily="34" charset="0"/>
                <a:ea typeface="ヒラギノ角ゴ Pro W3" panose="020B0300000000000000" pitchFamily="34" charset="-128"/>
              </a:rPr>
              <a:t>Suggestion: If a question is asked that will be addressed later in the day, write it on a flip chart (“bin” or  “parking lot”) at the head of the classroom so that it is not forgotten.</a:t>
            </a:r>
          </a:p>
          <a:p>
            <a:pPr>
              <a:spcBef>
                <a:spcPct val="0"/>
              </a:spcBef>
              <a:tabLst>
                <a:tab pos="0" algn="l"/>
                <a:tab pos="881063" algn="l"/>
                <a:tab pos="1765300" algn="l"/>
                <a:tab pos="2647950" algn="l"/>
                <a:tab pos="3530600" algn="l"/>
                <a:tab pos="4414838" algn="l"/>
                <a:tab pos="5297488" algn="l"/>
                <a:tab pos="6181725" algn="l"/>
                <a:tab pos="7062788" algn="l"/>
                <a:tab pos="7947025" algn="l"/>
                <a:tab pos="8831263" algn="l"/>
                <a:tab pos="9712325" algn="l"/>
              </a:tabLst>
            </a:pPr>
            <a:endParaRPr lang="en-US" altLang="en-US">
              <a:latin typeface="Arial" panose="020B0604020202020204" pitchFamily="34" charset="0"/>
              <a:ea typeface="ヒラギノ角ゴ Pro W3" panose="020B0300000000000000" pitchFamily="34" charset="-128"/>
            </a:endParaRPr>
          </a:p>
        </p:txBody>
      </p:sp>
      <p:sp>
        <p:nvSpPr>
          <p:cNvPr id="52231" name="Rectangle 4">
            <a:extLst>
              <a:ext uri="{FF2B5EF4-FFF2-40B4-BE49-F238E27FC236}">
                <a16:creationId xmlns:a16="http://schemas.microsoft.com/office/drawing/2014/main" id="{02461B42-F6BB-894F-93D2-9368F6C51546}"/>
              </a:ext>
            </a:extLst>
          </p:cNvPr>
          <p:cNvSpPr>
            <a:spLocks noGrp="1" noRot="1" noChangeAspect="1" noChangeArrowheads="1" noTextEdit="1"/>
          </p:cNvSpPr>
          <p:nvPr>
            <p:ph type="sldImg"/>
          </p:nvPr>
        </p:nvSpPr>
        <p:spPr>
          <a:ln/>
        </p:spPr>
      </p:sp>
    </p:spTree>
    <p:extLst>
      <p:ext uri="{BB962C8B-B14F-4D97-AF65-F5344CB8AC3E}">
        <p14:creationId xmlns:p14="http://schemas.microsoft.com/office/powerpoint/2010/main" val="20244069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04BE33FD-3A75-5B4A-B6A5-E5EFC07550B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Arial" panose="020B0604020202020204" pitchFamily="34" charset="0"/>
                <a:ea typeface="ヒラギノ角ゴ Pro W3" panose="020B0300000000000000" pitchFamily="34" charset="-128"/>
              </a:defRPr>
            </a:lvl1pPr>
            <a:lvl2pPr marL="36220400" indent="-3578383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ヒラギノ角ゴ Pro W3" panose="020B0300000000000000" pitchFamily="34" charset="-128"/>
              </a:defRPr>
            </a:lvl2pPr>
            <a:lvl3pPr marL="1090613"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3pPr>
            <a:lvl4pPr marL="1527175"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4pPr>
            <a:lvl5pPr marL="1963738"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5pPr>
            <a:lvl6pPr marL="24209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6pPr>
            <a:lvl7pPr marL="28781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7pPr>
            <a:lvl8pPr marL="33353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8pPr>
            <a:lvl9pPr marL="37925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Font typeface="Arial" panose="020B0604020202020204" pitchFamily="34" charset="0"/>
              <a:buNone/>
            </a:pPr>
            <a:r>
              <a:rPr lang="en-US" altLang="en-US"/>
              <a:t>IPM in Multifamily Housing Training</a:t>
            </a:r>
            <a:endParaRPr lang="en-GB" altLang="en-US"/>
          </a:p>
        </p:txBody>
      </p:sp>
      <p:sp>
        <p:nvSpPr>
          <p:cNvPr id="54275" name="Rectangle 6">
            <a:extLst>
              <a:ext uri="{FF2B5EF4-FFF2-40B4-BE49-F238E27FC236}">
                <a16:creationId xmlns:a16="http://schemas.microsoft.com/office/drawing/2014/main" id="{9F683DE6-8CEF-6C4C-AD54-EBC4DBEEDC6E}"/>
              </a:ext>
            </a:extLst>
          </p:cNvPr>
          <p:cNvSpPr>
            <a:spLocks noGrp="1" noChangeArrowheads="1"/>
          </p:cNvSpPr>
          <p:nvPr>
            <p:ph type="ft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Arial" panose="020B0604020202020204" pitchFamily="34" charset="0"/>
                <a:ea typeface="ヒラギノ角ゴ Pro W3" panose="020B0300000000000000" pitchFamily="34" charset="-128"/>
              </a:defRPr>
            </a:lvl1pPr>
            <a:lvl2pPr marL="36220400" indent="-3578383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ヒラギノ角ゴ Pro W3" panose="020B0300000000000000" pitchFamily="34" charset="-128"/>
              </a:defRPr>
            </a:lvl2pPr>
            <a:lvl3pPr marL="1090613"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3pPr>
            <a:lvl4pPr marL="1527175"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4pPr>
            <a:lvl5pPr marL="1963738"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5pPr>
            <a:lvl6pPr marL="24209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6pPr>
            <a:lvl7pPr marL="28781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7pPr>
            <a:lvl8pPr marL="33353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8pPr>
            <a:lvl9pPr marL="37925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Font typeface="Arial" panose="020B0604020202020204" pitchFamily="34" charset="0"/>
              <a:buNone/>
            </a:pPr>
            <a:r>
              <a:rPr lang="en-GB" altLang="en-US"/>
              <a:t>www.StopPests.org</a:t>
            </a:r>
          </a:p>
        </p:txBody>
      </p:sp>
      <p:sp>
        <p:nvSpPr>
          <p:cNvPr id="54276" name="Rectangle 7">
            <a:extLst>
              <a:ext uri="{FF2B5EF4-FFF2-40B4-BE49-F238E27FC236}">
                <a16:creationId xmlns:a16="http://schemas.microsoft.com/office/drawing/2014/main" id="{081C2E14-2906-014C-8C00-315D7F2B75B5}"/>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Arial" panose="020B0604020202020204" pitchFamily="34" charset="0"/>
                <a:ea typeface="ヒラギノ角ゴ Pro W3" panose="020B0300000000000000" pitchFamily="34" charset="-128"/>
              </a:defRPr>
            </a:lvl1pPr>
            <a:lvl2pPr marL="36220400" indent="-3578383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ヒラギノ角ゴ Pro W3" panose="020B0300000000000000" pitchFamily="34" charset="-128"/>
              </a:defRPr>
            </a:lvl2pPr>
            <a:lvl3pPr marL="1090613"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3pPr>
            <a:lvl4pPr marL="1527175"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4pPr>
            <a:lvl5pPr marL="1963738"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5pPr>
            <a:lvl6pPr marL="24209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6pPr>
            <a:lvl7pPr marL="28781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7pPr>
            <a:lvl8pPr marL="33353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8pPr>
            <a:lvl9pPr marL="37925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Font typeface="Arial" panose="020B0604020202020204" pitchFamily="34" charset="0"/>
              <a:buNone/>
            </a:pPr>
            <a:fld id="{9A9F9895-264A-D942-A748-DD259A543932}" type="slidenum">
              <a:rPr lang="en-GB" altLang="en-US" smtClean="0"/>
              <a:pPr>
                <a:spcBef>
                  <a:spcPct val="0"/>
                </a:spcBef>
                <a:buFont typeface="Arial" panose="020B0604020202020204" pitchFamily="34" charset="0"/>
                <a:buNone/>
              </a:pPr>
              <a:t>5</a:t>
            </a:fld>
            <a:endParaRPr lang="en-GB" altLang="en-US"/>
          </a:p>
        </p:txBody>
      </p:sp>
      <p:sp>
        <p:nvSpPr>
          <p:cNvPr id="54277" name="Text Box 2">
            <a:extLst>
              <a:ext uri="{FF2B5EF4-FFF2-40B4-BE49-F238E27FC236}">
                <a16:creationId xmlns:a16="http://schemas.microsoft.com/office/drawing/2014/main" id="{6EEB7D8B-CEF9-CB48-9C6D-76CFC1AFEAF2}"/>
              </a:ext>
            </a:extLst>
          </p:cNvPr>
          <p:cNvSpPr txBox="1">
            <a:spLocks noChangeArrowheads="1"/>
          </p:cNvSpPr>
          <p:nvPr/>
        </p:nvSpPr>
        <p:spPr bwMode="auto">
          <a:xfrm>
            <a:off x="1143000" y="696913"/>
            <a:ext cx="4572000" cy="3486150"/>
          </a:xfrm>
          <a:prstGeom prst="rect">
            <a:avLst/>
          </a:prstGeom>
          <a:solidFill>
            <a:srgbClr val="FFFFFF"/>
          </a:solidFill>
          <a:ln w="9525">
            <a:solidFill>
              <a:srgbClr val="000000"/>
            </a:solidFill>
            <a:miter lim="800000"/>
            <a:headEnd/>
            <a:tailEnd/>
          </a:ln>
        </p:spPr>
        <p:txBody>
          <a:bodyPr wrap="none" lIns="92303" tIns="46152" rIns="92303" bIns="46152" anchor="ctr"/>
          <a:lstStyle>
            <a:lvl1pPr defTabSz="477838">
              <a:spcBef>
                <a:spcPct val="30000"/>
              </a:spcBef>
              <a:buClr>
                <a:srgbClr val="000000"/>
              </a:buClr>
              <a:buSzPct val="100000"/>
              <a:buFont typeface="Times New Roman" panose="02020603050405020304" pitchFamily="18" charset="0"/>
              <a:defRPr sz="1200">
                <a:solidFill>
                  <a:srgbClr val="000000"/>
                </a:solidFill>
                <a:latin typeface="Arial" panose="020B0604020202020204" pitchFamily="34" charset="0"/>
                <a:ea typeface="ヒラギノ角ゴ Pro W3" panose="020B0300000000000000" pitchFamily="34" charset="-128"/>
              </a:defRPr>
            </a:lvl1pPr>
            <a:lvl2pPr marL="37931725" indent="-37474525" defTabSz="477838">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ヒラギノ角ゴ Pro W3" panose="020B0300000000000000" pitchFamily="34" charset="-128"/>
              </a:defRPr>
            </a:lvl2pPr>
            <a:lvl3pPr marL="1143000" indent="-228600" defTabSz="477838">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3pPr>
            <a:lvl4pPr marL="1600200" indent="-228600" defTabSz="477838">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4pPr>
            <a:lvl5pPr marL="2057400" indent="-228600" defTabSz="477838">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77838"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77838"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77838"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77838"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9pPr>
          </a:lstStyle>
          <a:p>
            <a:pPr algn="ctr">
              <a:lnSpc>
                <a:spcPct val="96000"/>
              </a:lnSpc>
              <a:spcBef>
                <a:spcPct val="0"/>
              </a:spcBef>
              <a:buFont typeface="Arial" panose="020B0604020202020204" pitchFamily="34" charset="0"/>
              <a:buNone/>
            </a:pPr>
            <a:endParaRPr lang="en-US" altLang="en-US" sz="2400">
              <a:solidFill>
                <a:schemeClr val="bg1"/>
              </a:solidFill>
            </a:endParaRPr>
          </a:p>
        </p:txBody>
      </p:sp>
      <p:sp>
        <p:nvSpPr>
          <p:cNvPr id="54278" name="Text Box 3">
            <a:extLst>
              <a:ext uri="{FF2B5EF4-FFF2-40B4-BE49-F238E27FC236}">
                <a16:creationId xmlns:a16="http://schemas.microsoft.com/office/drawing/2014/main" id="{48499E77-9B7E-A345-A7C2-B4928E6388BD}"/>
              </a:ext>
            </a:extLst>
          </p:cNvPr>
          <p:cNvSpPr>
            <a:spLocks noGrp="1" noChangeArrowheads="1"/>
          </p:cNvSpPr>
          <p:nvPr>
            <p:ph type="body"/>
          </p:nvPr>
        </p:nvSpPr>
        <p:spPr>
          <a:xfrm>
            <a:off x="381000" y="4416425"/>
            <a:ext cx="6097588"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ts val="425"/>
              </a:spcBef>
              <a:tabLst>
                <a:tab pos="0" algn="l"/>
                <a:tab pos="881063" algn="l"/>
                <a:tab pos="1765300" algn="l"/>
                <a:tab pos="2647950" algn="l"/>
                <a:tab pos="3530600" algn="l"/>
                <a:tab pos="4414838" algn="l"/>
                <a:tab pos="5297488" algn="l"/>
                <a:tab pos="6181725" algn="l"/>
                <a:tab pos="7062788" algn="l"/>
                <a:tab pos="7947025" algn="l"/>
                <a:tab pos="8831263" algn="l"/>
                <a:tab pos="9712325" algn="l"/>
              </a:tabLst>
            </a:pPr>
            <a:r>
              <a:rPr lang="en-GB" altLang="en-US">
                <a:latin typeface="Arial" panose="020B0604020202020204" pitchFamily="34" charset="0"/>
                <a:ea typeface="ヒラギノ角ゴ Pro W3" panose="020B0300000000000000" pitchFamily="34" charset="-128"/>
              </a:rPr>
              <a:t>This slide lists the course goals.</a:t>
            </a:r>
          </a:p>
          <a:p>
            <a:pPr>
              <a:spcBef>
                <a:spcPts val="425"/>
              </a:spcBef>
              <a:tabLst>
                <a:tab pos="0" algn="l"/>
                <a:tab pos="881063" algn="l"/>
                <a:tab pos="1765300" algn="l"/>
                <a:tab pos="2647950" algn="l"/>
                <a:tab pos="3530600" algn="l"/>
                <a:tab pos="4414838" algn="l"/>
                <a:tab pos="5297488" algn="l"/>
                <a:tab pos="6181725" algn="l"/>
                <a:tab pos="7062788" algn="l"/>
                <a:tab pos="7947025" algn="l"/>
                <a:tab pos="8831263" algn="l"/>
                <a:tab pos="9712325" algn="l"/>
              </a:tabLst>
            </a:pPr>
            <a:endParaRPr lang="en-GB" altLang="en-US">
              <a:latin typeface="Arial" panose="020B0604020202020204" pitchFamily="34" charset="0"/>
              <a:ea typeface="ヒラギノ角ゴ Pro W3" panose="020B0300000000000000" pitchFamily="34" charset="-128"/>
            </a:endParaRPr>
          </a:p>
          <a:p>
            <a:pPr>
              <a:spcBef>
                <a:spcPts val="425"/>
              </a:spcBef>
              <a:tabLst>
                <a:tab pos="0" algn="l"/>
                <a:tab pos="881063" algn="l"/>
                <a:tab pos="1765300" algn="l"/>
                <a:tab pos="2647950" algn="l"/>
                <a:tab pos="3530600" algn="l"/>
                <a:tab pos="4414838" algn="l"/>
                <a:tab pos="5297488" algn="l"/>
                <a:tab pos="6181725" algn="l"/>
                <a:tab pos="7062788" algn="l"/>
                <a:tab pos="7947025" algn="l"/>
                <a:tab pos="8831263" algn="l"/>
                <a:tab pos="9712325" algn="l"/>
              </a:tabLst>
            </a:pPr>
            <a:r>
              <a:rPr lang="en-GB" altLang="en-US">
                <a:latin typeface="Arial" panose="020B0604020202020204" pitchFamily="34" charset="0"/>
                <a:ea typeface="ヒラギノ角ゴ Pro W3" panose="020B0300000000000000" pitchFamily="34" charset="-128"/>
              </a:rPr>
              <a:t>Housing management has committed to support an IPM approach and these are the things trainees will need to know to practice IPM. This course is not designed to license anyone to apply pesticides. </a:t>
            </a:r>
          </a:p>
          <a:p>
            <a:pPr>
              <a:spcBef>
                <a:spcPts val="425"/>
              </a:spcBef>
              <a:tabLst>
                <a:tab pos="0" algn="l"/>
                <a:tab pos="881063" algn="l"/>
                <a:tab pos="1765300" algn="l"/>
                <a:tab pos="2647950" algn="l"/>
                <a:tab pos="3530600" algn="l"/>
                <a:tab pos="4414838" algn="l"/>
                <a:tab pos="5297488" algn="l"/>
                <a:tab pos="6181725" algn="l"/>
                <a:tab pos="7062788" algn="l"/>
                <a:tab pos="7947025" algn="l"/>
                <a:tab pos="8831263" algn="l"/>
                <a:tab pos="9712325" algn="l"/>
              </a:tabLst>
            </a:pPr>
            <a:endParaRPr lang="en-GB" altLang="en-US">
              <a:latin typeface="Arial" panose="020B0604020202020204" pitchFamily="34" charset="0"/>
              <a:ea typeface="ヒラギノ角ゴ Pro W3" panose="020B0300000000000000" pitchFamily="34" charset="-128"/>
            </a:endParaRPr>
          </a:p>
        </p:txBody>
      </p:sp>
      <p:sp>
        <p:nvSpPr>
          <p:cNvPr id="54279" name="Rectangle 4">
            <a:extLst>
              <a:ext uri="{FF2B5EF4-FFF2-40B4-BE49-F238E27FC236}">
                <a16:creationId xmlns:a16="http://schemas.microsoft.com/office/drawing/2014/main" id="{B35F5C66-F72D-9B4A-A128-27707CBE69EB}"/>
              </a:ext>
            </a:extLst>
          </p:cNvPr>
          <p:cNvSpPr>
            <a:spLocks noGrp="1" noRot="1" noChangeAspect="1" noChangeArrowheads="1" noTextEdit="1"/>
          </p:cNvSpPr>
          <p:nvPr>
            <p:ph type="sldImg"/>
          </p:nvPr>
        </p:nvSpPr>
        <p:spPr>
          <a:ln/>
        </p:spPr>
      </p:sp>
    </p:spTree>
    <p:extLst>
      <p:ext uri="{BB962C8B-B14F-4D97-AF65-F5344CB8AC3E}">
        <p14:creationId xmlns:p14="http://schemas.microsoft.com/office/powerpoint/2010/main" val="35845332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18D4863F-88FC-7C4B-92C4-BAF07EF125BE}"/>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Arial" panose="020B0604020202020204" pitchFamily="34" charset="0"/>
                <a:ea typeface="ヒラギノ角ゴ Pro W3" panose="020B0300000000000000" pitchFamily="34" charset="-128"/>
              </a:defRPr>
            </a:lvl1pPr>
            <a:lvl2pPr marL="36220400" indent="-3578383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ヒラギノ角ゴ Pro W3" panose="020B0300000000000000" pitchFamily="34" charset="-128"/>
              </a:defRPr>
            </a:lvl2pPr>
            <a:lvl3pPr marL="1090613"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3pPr>
            <a:lvl4pPr marL="1527175"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4pPr>
            <a:lvl5pPr marL="1963738"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5pPr>
            <a:lvl6pPr marL="24209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6pPr>
            <a:lvl7pPr marL="28781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7pPr>
            <a:lvl8pPr marL="33353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8pPr>
            <a:lvl9pPr marL="37925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Font typeface="Arial" panose="020B0604020202020204" pitchFamily="34" charset="0"/>
              <a:buNone/>
            </a:pPr>
            <a:r>
              <a:rPr lang="en-US" altLang="en-US"/>
              <a:t>IPM in Multifamily Housing Training</a:t>
            </a:r>
            <a:endParaRPr lang="en-GB" altLang="en-US"/>
          </a:p>
        </p:txBody>
      </p:sp>
      <p:sp>
        <p:nvSpPr>
          <p:cNvPr id="56323" name="Rectangle 6">
            <a:extLst>
              <a:ext uri="{FF2B5EF4-FFF2-40B4-BE49-F238E27FC236}">
                <a16:creationId xmlns:a16="http://schemas.microsoft.com/office/drawing/2014/main" id="{A30558BB-620D-CC41-8C8B-D85B54AAC0C6}"/>
              </a:ext>
            </a:extLst>
          </p:cNvPr>
          <p:cNvSpPr>
            <a:spLocks noGrp="1" noChangeArrowheads="1"/>
          </p:cNvSpPr>
          <p:nvPr>
            <p:ph type="ft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Arial" panose="020B0604020202020204" pitchFamily="34" charset="0"/>
                <a:ea typeface="ヒラギノ角ゴ Pro W3" panose="020B0300000000000000" pitchFamily="34" charset="-128"/>
              </a:defRPr>
            </a:lvl1pPr>
            <a:lvl2pPr marL="36220400" indent="-3578383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ヒラギノ角ゴ Pro W3" panose="020B0300000000000000" pitchFamily="34" charset="-128"/>
              </a:defRPr>
            </a:lvl2pPr>
            <a:lvl3pPr marL="1090613"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3pPr>
            <a:lvl4pPr marL="1527175"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4pPr>
            <a:lvl5pPr marL="1963738"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5pPr>
            <a:lvl6pPr marL="24209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6pPr>
            <a:lvl7pPr marL="28781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7pPr>
            <a:lvl8pPr marL="33353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8pPr>
            <a:lvl9pPr marL="37925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Font typeface="Arial" panose="020B0604020202020204" pitchFamily="34" charset="0"/>
              <a:buNone/>
            </a:pPr>
            <a:r>
              <a:rPr lang="en-GB" altLang="en-US"/>
              <a:t>www.StopPests.org</a:t>
            </a:r>
          </a:p>
        </p:txBody>
      </p:sp>
      <p:sp>
        <p:nvSpPr>
          <p:cNvPr id="56324" name="Rectangle 7">
            <a:extLst>
              <a:ext uri="{FF2B5EF4-FFF2-40B4-BE49-F238E27FC236}">
                <a16:creationId xmlns:a16="http://schemas.microsoft.com/office/drawing/2014/main" id="{3942C8F1-A0F3-B740-AA9A-4B745599CD2B}"/>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Arial" panose="020B0604020202020204" pitchFamily="34" charset="0"/>
                <a:ea typeface="ヒラギノ角ゴ Pro W3" panose="020B0300000000000000" pitchFamily="34" charset="-128"/>
              </a:defRPr>
            </a:lvl1pPr>
            <a:lvl2pPr marL="36220400" indent="-3578383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ヒラギノ角ゴ Pro W3" panose="020B0300000000000000" pitchFamily="34" charset="-128"/>
              </a:defRPr>
            </a:lvl2pPr>
            <a:lvl3pPr marL="1090613"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3pPr>
            <a:lvl4pPr marL="1527175"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4pPr>
            <a:lvl5pPr marL="1963738"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5pPr>
            <a:lvl6pPr marL="24209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6pPr>
            <a:lvl7pPr marL="28781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7pPr>
            <a:lvl8pPr marL="33353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8pPr>
            <a:lvl9pPr marL="37925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Font typeface="Arial" panose="020B0604020202020204" pitchFamily="34" charset="0"/>
              <a:buNone/>
            </a:pPr>
            <a:fld id="{1AD815B8-2324-C646-A157-91AD2290BE46}" type="slidenum">
              <a:rPr lang="en-GB" altLang="en-US" smtClean="0"/>
              <a:pPr>
                <a:spcBef>
                  <a:spcPct val="0"/>
                </a:spcBef>
                <a:buFont typeface="Arial" panose="020B0604020202020204" pitchFamily="34" charset="0"/>
                <a:buNone/>
              </a:pPr>
              <a:t>6</a:t>
            </a:fld>
            <a:endParaRPr lang="en-GB" altLang="en-US"/>
          </a:p>
        </p:txBody>
      </p:sp>
      <p:sp>
        <p:nvSpPr>
          <p:cNvPr id="56325" name="Text Box 1">
            <a:extLst>
              <a:ext uri="{FF2B5EF4-FFF2-40B4-BE49-F238E27FC236}">
                <a16:creationId xmlns:a16="http://schemas.microsoft.com/office/drawing/2014/main" id="{BCF590ED-62F5-1943-B5A8-C169CB11FFED}"/>
              </a:ext>
            </a:extLst>
          </p:cNvPr>
          <p:cNvSpPr txBox="1">
            <a:spLocks noChangeArrowheads="1"/>
          </p:cNvSpPr>
          <p:nvPr/>
        </p:nvSpPr>
        <p:spPr bwMode="auto">
          <a:xfrm>
            <a:off x="1143000" y="696913"/>
            <a:ext cx="4572000" cy="3486150"/>
          </a:xfrm>
          <a:prstGeom prst="rect">
            <a:avLst/>
          </a:prstGeom>
          <a:solidFill>
            <a:srgbClr val="FFFFFF"/>
          </a:solidFill>
          <a:ln w="9525">
            <a:solidFill>
              <a:srgbClr val="000000"/>
            </a:solidFill>
            <a:miter lim="800000"/>
            <a:headEnd/>
            <a:tailEnd/>
          </a:ln>
        </p:spPr>
        <p:txBody>
          <a:bodyPr wrap="none" lIns="92303" tIns="46152" rIns="92303" bIns="46152" anchor="ctr"/>
          <a:lstStyle>
            <a:lvl1pPr defTabSz="477838">
              <a:spcBef>
                <a:spcPct val="30000"/>
              </a:spcBef>
              <a:buClr>
                <a:srgbClr val="000000"/>
              </a:buClr>
              <a:buSzPct val="100000"/>
              <a:buFont typeface="Times New Roman" panose="02020603050405020304" pitchFamily="18" charset="0"/>
              <a:defRPr sz="1200">
                <a:solidFill>
                  <a:srgbClr val="000000"/>
                </a:solidFill>
                <a:latin typeface="Arial" panose="020B0604020202020204" pitchFamily="34" charset="0"/>
                <a:ea typeface="ヒラギノ角ゴ Pro W3" panose="020B0300000000000000" pitchFamily="34" charset="-128"/>
              </a:defRPr>
            </a:lvl1pPr>
            <a:lvl2pPr marL="37931725" indent="-37474525" defTabSz="477838">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ヒラギノ角ゴ Pro W3" panose="020B0300000000000000" pitchFamily="34" charset="-128"/>
              </a:defRPr>
            </a:lvl2pPr>
            <a:lvl3pPr marL="1143000" indent="-228600" defTabSz="477838">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3pPr>
            <a:lvl4pPr marL="1600200" indent="-228600" defTabSz="477838">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4pPr>
            <a:lvl5pPr marL="2057400" indent="-228600" defTabSz="477838">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77838"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77838"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77838"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77838"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9pPr>
          </a:lstStyle>
          <a:p>
            <a:pPr algn="ctr">
              <a:lnSpc>
                <a:spcPct val="96000"/>
              </a:lnSpc>
              <a:spcBef>
                <a:spcPct val="0"/>
              </a:spcBef>
              <a:buFont typeface="Arial" panose="020B0604020202020204" pitchFamily="34" charset="0"/>
              <a:buNone/>
            </a:pPr>
            <a:endParaRPr lang="en-US" altLang="en-US" sz="2400">
              <a:solidFill>
                <a:schemeClr val="bg1"/>
              </a:solidFill>
            </a:endParaRPr>
          </a:p>
        </p:txBody>
      </p:sp>
      <p:sp>
        <p:nvSpPr>
          <p:cNvPr id="56326" name="Text Box 2">
            <a:extLst>
              <a:ext uri="{FF2B5EF4-FFF2-40B4-BE49-F238E27FC236}">
                <a16:creationId xmlns:a16="http://schemas.microsoft.com/office/drawing/2014/main" id="{F2FC0B69-F13F-4346-A3F4-42A5EE8A7832}"/>
              </a:ext>
            </a:extLst>
          </p:cNvPr>
          <p:cNvSpPr>
            <a:spLocks noGrp="1" noChangeArrowheads="1"/>
          </p:cNvSpPr>
          <p:nvPr>
            <p:ph type="body"/>
          </p:nvPr>
        </p:nvSpPr>
        <p:spPr>
          <a:xfrm>
            <a:off x="381000" y="4416425"/>
            <a:ext cx="6097588"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tabLst>
                <a:tab pos="0" algn="l"/>
                <a:tab pos="881063" algn="l"/>
                <a:tab pos="1765300" algn="l"/>
                <a:tab pos="2647950" algn="l"/>
                <a:tab pos="3530600" algn="l"/>
                <a:tab pos="4414838" algn="l"/>
                <a:tab pos="5297488" algn="l"/>
                <a:tab pos="6181725" algn="l"/>
                <a:tab pos="7062788" algn="l"/>
                <a:tab pos="7947025" algn="l"/>
                <a:tab pos="8831263" algn="l"/>
                <a:tab pos="9712325" algn="l"/>
              </a:tabLst>
            </a:pPr>
            <a:r>
              <a:rPr lang="en-GB" altLang="en-US" i="1">
                <a:latin typeface="Arial" panose="020B0604020202020204" pitchFamily="34" charset="0"/>
                <a:ea typeface="ヒラギノ角ゴ Pro W3" panose="020B0300000000000000" pitchFamily="34" charset="-128"/>
              </a:rPr>
              <a:t>Have trainees introduce themselves and give their position.</a:t>
            </a:r>
          </a:p>
          <a:p>
            <a:pPr>
              <a:spcBef>
                <a:spcPct val="0"/>
              </a:spcBef>
              <a:tabLst>
                <a:tab pos="0" algn="l"/>
                <a:tab pos="881063" algn="l"/>
                <a:tab pos="1765300" algn="l"/>
                <a:tab pos="2647950" algn="l"/>
                <a:tab pos="3530600" algn="l"/>
                <a:tab pos="4414838" algn="l"/>
                <a:tab pos="5297488" algn="l"/>
                <a:tab pos="6181725" algn="l"/>
                <a:tab pos="7062788" algn="l"/>
                <a:tab pos="7947025" algn="l"/>
                <a:tab pos="8831263" algn="l"/>
                <a:tab pos="9712325" algn="l"/>
              </a:tabLst>
            </a:pPr>
            <a:endParaRPr lang="en-GB" altLang="en-US" i="1">
              <a:latin typeface="Arial" panose="020B0604020202020204" pitchFamily="34" charset="0"/>
              <a:ea typeface="ヒラギノ角ゴ Pro W3" panose="020B0300000000000000" pitchFamily="34" charset="-128"/>
            </a:endParaRPr>
          </a:p>
          <a:p>
            <a:pPr>
              <a:spcBef>
                <a:spcPct val="0"/>
              </a:spcBef>
              <a:tabLst>
                <a:tab pos="0" algn="l"/>
                <a:tab pos="881063" algn="l"/>
                <a:tab pos="1765300" algn="l"/>
                <a:tab pos="2647950" algn="l"/>
                <a:tab pos="3530600" algn="l"/>
                <a:tab pos="4414838" algn="l"/>
                <a:tab pos="5297488" algn="l"/>
                <a:tab pos="6181725" algn="l"/>
                <a:tab pos="7062788" algn="l"/>
                <a:tab pos="7947025" algn="l"/>
                <a:tab pos="8831263" algn="l"/>
                <a:tab pos="9712325" algn="l"/>
              </a:tabLst>
            </a:pPr>
            <a:r>
              <a:rPr lang="en-GB" altLang="en-US" i="1">
                <a:latin typeface="Arial" panose="020B0604020202020204" pitchFamily="34" charset="0"/>
                <a:ea typeface="ヒラギノ角ゴ Pro W3" panose="020B0300000000000000" pitchFamily="34" charset="-128"/>
              </a:rPr>
              <a:t>Don</a:t>
            </a:r>
            <a:r>
              <a:rPr lang="en-US" altLang="en-US" i="1">
                <a:latin typeface="Arial" panose="020B0604020202020204" pitchFamily="34" charset="0"/>
                <a:ea typeface="ヒラギノ角ゴ Pro W3" panose="020B0300000000000000" pitchFamily="34" charset="-128"/>
              </a:rPr>
              <a:t>’</a:t>
            </a:r>
            <a:r>
              <a:rPr lang="en-GB" altLang="en-US" i="1">
                <a:latin typeface="Arial" panose="020B0604020202020204" pitchFamily="34" charset="0"/>
                <a:ea typeface="ヒラギノ角ゴ Pro W3" panose="020B0300000000000000" pitchFamily="34" charset="-128"/>
              </a:rPr>
              <a:t>t let this turn into a complaint session, but if there are major concerns or problems at the property, they may be voiced at this time. </a:t>
            </a:r>
          </a:p>
          <a:p>
            <a:pPr>
              <a:spcBef>
                <a:spcPct val="0"/>
              </a:spcBef>
              <a:tabLst>
                <a:tab pos="0" algn="l"/>
                <a:tab pos="881063" algn="l"/>
                <a:tab pos="1765300" algn="l"/>
                <a:tab pos="2647950" algn="l"/>
                <a:tab pos="3530600" algn="l"/>
                <a:tab pos="4414838" algn="l"/>
                <a:tab pos="5297488" algn="l"/>
                <a:tab pos="6181725" algn="l"/>
                <a:tab pos="7062788" algn="l"/>
                <a:tab pos="7947025" algn="l"/>
                <a:tab pos="8831263" algn="l"/>
                <a:tab pos="9712325" algn="l"/>
              </a:tabLst>
            </a:pPr>
            <a:endParaRPr lang="en-GB" altLang="en-US" i="1">
              <a:latin typeface="Arial" panose="020B0604020202020204" pitchFamily="34" charset="0"/>
              <a:ea typeface="ヒラギノ角ゴ Pro W3" panose="020B0300000000000000" pitchFamily="34" charset="-128"/>
            </a:endParaRPr>
          </a:p>
          <a:p>
            <a:pPr>
              <a:spcBef>
                <a:spcPct val="0"/>
              </a:spcBef>
              <a:tabLst>
                <a:tab pos="0" algn="l"/>
                <a:tab pos="881063" algn="l"/>
                <a:tab pos="1765300" algn="l"/>
                <a:tab pos="2647950" algn="l"/>
                <a:tab pos="3530600" algn="l"/>
                <a:tab pos="4414838" algn="l"/>
                <a:tab pos="5297488" algn="l"/>
                <a:tab pos="6181725" algn="l"/>
                <a:tab pos="7062788" algn="l"/>
                <a:tab pos="7947025" algn="l"/>
                <a:tab pos="8831263" algn="l"/>
                <a:tab pos="9712325" algn="l"/>
              </a:tabLst>
            </a:pPr>
            <a:r>
              <a:rPr lang="en-GB" altLang="en-US" i="1">
                <a:latin typeface="Arial" panose="020B0604020202020204" pitchFamily="34" charset="0"/>
                <a:ea typeface="ヒラギノ角ゴ Pro W3" panose="020B0300000000000000" pitchFamily="34" charset="-128"/>
              </a:rPr>
              <a:t>Suggestion: Have a flip chart up front where points can be written and addressed throughout the </a:t>
            </a:r>
            <a:r>
              <a:rPr lang="en-GB" altLang="en-US" i="1">
                <a:latin typeface="Arial" panose="020B0604020202020204" pitchFamily="34" charset="0"/>
                <a:ea typeface="ヒラギノ角ゴ Pro W3" panose="020B0300000000000000" pitchFamily="34" charset="-128"/>
                <a:cs typeface="Arial" panose="020B0604020202020204" pitchFamily="34" charset="0"/>
              </a:rPr>
              <a:t>day. Do not answer questions at this time. </a:t>
            </a:r>
            <a:r>
              <a:rPr lang="en-US" altLang="en-US" i="1">
                <a:latin typeface="Arial" panose="020B0604020202020204" pitchFamily="34" charset="0"/>
                <a:ea typeface="ヒラギノ角ゴ Pro W3" panose="020B0300000000000000" pitchFamily="34" charset="-128"/>
                <a:cs typeface="Arial" panose="020B0604020202020204" pitchFamily="34" charset="0"/>
              </a:rPr>
              <a:t>This exercise not only gives the trainers an idea of the misconceptions, knowledge level, and experience of the trainees; it gives trainees ownership of the information presented throughout the day. At the end of each presentation, trainers go back to the poster paper and cross off the questions/topics that were addressed. </a:t>
            </a:r>
            <a:endParaRPr lang="en-GB" altLang="en-US" i="1">
              <a:latin typeface="Arial" panose="020B0604020202020204" pitchFamily="34" charset="0"/>
              <a:ea typeface="ヒラギノ角ゴ Pro W3" panose="020B0300000000000000" pitchFamily="34" charset="-128"/>
              <a:cs typeface="Arial" panose="020B0604020202020204" pitchFamily="34" charset="0"/>
            </a:endParaRPr>
          </a:p>
        </p:txBody>
      </p:sp>
      <p:sp>
        <p:nvSpPr>
          <p:cNvPr id="56327" name="Rectangle 4">
            <a:extLst>
              <a:ext uri="{FF2B5EF4-FFF2-40B4-BE49-F238E27FC236}">
                <a16:creationId xmlns:a16="http://schemas.microsoft.com/office/drawing/2014/main" id="{F384CE90-4657-0441-9226-2ACACE4FFDE8}"/>
              </a:ext>
            </a:extLst>
          </p:cNvPr>
          <p:cNvSpPr>
            <a:spLocks noGrp="1" noRot="1" noChangeAspect="1" noChangeArrowheads="1" noTextEdit="1"/>
          </p:cNvSpPr>
          <p:nvPr>
            <p:ph type="sldImg"/>
          </p:nvPr>
        </p:nvSpPr>
        <p:spPr>
          <a:ln/>
        </p:spPr>
      </p:sp>
    </p:spTree>
    <p:extLst>
      <p:ext uri="{BB962C8B-B14F-4D97-AF65-F5344CB8AC3E}">
        <p14:creationId xmlns:p14="http://schemas.microsoft.com/office/powerpoint/2010/main" val="30390688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0C291FA8-F676-4444-A6C1-ECAD4B134E0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Arial" panose="020B0604020202020204" pitchFamily="34" charset="0"/>
                <a:ea typeface="ヒラギノ角ゴ Pro W3" panose="020B0300000000000000" pitchFamily="34" charset="-128"/>
              </a:defRPr>
            </a:lvl1pPr>
            <a:lvl2pPr marL="36220400" indent="-3578383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ヒラギノ角ゴ Pro W3" panose="020B0300000000000000" pitchFamily="34" charset="-128"/>
              </a:defRPr>
            </a:lvl2pPr>
            <a:lvl3pPr marL="1090613"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3pPr>
            <a:lvl4pPr marL="1527175"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4pPr>
            <a:lvl5pPr marL="1963738"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5pPr>
            <a:lvl6pPr marL="24209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6pPr>
            <a:lvl7pPr marL="28781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7pPr>
            <a:lvl8pPr marL="33353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8pPr>
            <a:lvl9pPr marL="37925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Font typeface="Arial" panose="020B0604020202020204" pitchFamily="34" charset="0"/>
              <a:buNone/>
            </a:pPr>
            <a:r>
              <a:rPr lang="en-US" altLang="en-US"/>
              <a:t>IPM in Multifamily Housing Training</a:t>
            </a:r>
            <a:endParaRPr lang="en-GB" altLang="en-US"/>
          </a:p>
        </p:txBody>
      </p:sp>
      <p:sp>
        <p:nvSpPr>
          <p:cNvPr id="58371" name="Rectangle 6">
            <a:extLst>
              <a:ext uri="{FF2B5EF4-FFF2-40B4-BE49-F238E27FC236}">
                <a16:creationId xmlns:a16="http://schemas.microsoft.com/office/drawing/2014/main" id="{B13694E2-1EBF-5749-9D00-A8E55C0AD2C6}"/>
              </a:ext>
            </a:extLst>
          </p:cNvPr>
          <p:cNvSpPr>
            <a:spLocks noGrp="1" noChangeArrowheads="1"/>
          </p:cNvSpPr>
          <p:nvPr>
            <p:ph type="ft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Arial" panose="020B0604020202020204" pitchFamily="34" charset="0"/>
                <a:ea typeface="ヒラギノ角ゴ Pro W3" panose="020B0300000000000000" pitchFamily="34" charset="-128"/>
              </a:defRPr>
            </a:lvl1pPr>
            <a:lvl2pPr marL="36220400" indent="-3578383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ヒラギノ角ゴ Pro W3" panose="020B0300000000000000" pitchFamily="34" charset="-128"/>
              </a:defRPr>
            </a:lvl2pPr>
            <a:lvl3pPr marL="1090613"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3pPr>
            <a:lvl4pPr marL="1527175"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4pPr>
            <a:lvl5pPr marL="1963738"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5pPr>
            <a:lvl6pPr marL="24209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6pPr>
            <a:lvl7pPr marL="28781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7pPr>
            <a:lvl8pPr marL="33353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8pPr>
            <a:lvl9pPr marL="37925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Font typeface="Arial" panose="020B0604020202020204" pitchFamily="34" charset="0"/>
              <a:buNone/>
            </a:pPr>
            <a:r>
              <a:rPr lang="en-GB" altLang="en-US"/>
              <a:t>www.StopPests.org</a:t>
            </a:r>
          </a:p>
        </p:txBody>
      </p:sp>
      <p:sp>
        <p:nvSpPr>
          <p:cNvPr id="58372" name="Rectangle 7">
            <a:extLst>
              <a:ext uri="{FF2B5EF4-FFF2-40B4-BE49-F238E27FC236}">
                <a16:creationId xmlns:a16="http://schemas.microsoft.com/office/drawing/2014/main" id="{FC492FEF-88F7-5441-85DE-4DBBA8883509}"/>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Arial" panose="020B0604020202020204" pitchFamily="34" charset="0"/>
                <a:ea typeface="ヒラギノ角ゴ Pro W3" panose="020B0300000000000000" pitchFamily="34" charset="-128"/>
              </a:defRPr>
            </a:lvl1pPr>
            <a:lvl2pPr marL="36220400" indent="-3578383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ヒラギノ角ゴ Pro W3" panose="020B0300000000000000" pitchFamily="34" charset="-128"/>
              </a:defRPr>
            </a:lvl2pPr>
            <a:lvl3pPr marL="1090613"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3pPr>
            <a:lvl4pPr marL="1527175"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4pPr>
            <a:lvl5pPr marL="1963738"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5pPr>
            <a:lvl6pPr marL="24209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6pPr>
            <a:lvl7pPr marL="28781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7pPr>
            <a:lvl8pPr marL="33353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8pPr>
            <a:lvl9pPr marL="37925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Font typeface="Arial" panose="020B0604020202020204" pitchFamily="34" charset="0"/>
              <a:buNone/>
            </a:pPr>
            <a:fld id="{3A5A6D9A-B593-D345-AE68-A2205A9BB1DF}" type="slidenum">
              <a:rPr lang="en-GB" altLang="en-US" smtClean="0"/>
              <a:pPr>
                <a:spcBef>
                  <a:spcPct val="0"/>
                </a:spcBef>
                <a:buFont typeface="Arial" panose="020B0604020202020204" pitchFamily="34" charset="0"/>
                <a:buNone/>
              </a:pPr>
              <a:t>7</a:t>
            </a:fld>
            <a:endParaRPr lang="en-GB" altLang="en-US"/>
          </a:p>
        </p:txBody>
      </p:sp>
      <p:sp>
        <p:nvSpPr>
          <p:cNvPr id="58373" name="Rectangle 7">
            <a:extLst>
              <a:ext uri="{FF2B5EF4-FFF2-40B4-BE49-F238E27FC236}">
                <a16:creationId xmlns:a16="http://schemas.microsoft.com/office/drawing/2014/main" id="{EE8C7678-59D2-584B-9903-34F348257FB7}"/>
              </a:ext>
            </a:extLst>
          </p:cNvPr>
          <p:cNvSpPr txBox="1">
            <a:spLocks noGrp="1" noChangeArrowheads="1"/>
          </p:cNvSpPr>
          <p:nvPr/>
        </p:nvSpPr>
        <p:spPr bwMode="auto">
          <a:xfrm>
            <a:off x="3886200" y="8829675"/>
            <a:ext cx="2970213"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3" tIns="46146" rIns="92293" bIns="46146" anchor="b"/>
          <a:lstStyle>
            <a:lvl1pPr defTabSz="963613">
              <a:spcBef>
                <a:spcPct val="30000"/>
              </a:spcBef>
              <a:buClr>
                <a:srgbClr val="000000"/>
              </a:buClr>
              <a:buSzPct val="100000"/>
              <a:buFont typeface="Times New Roman" panose="02020603050405020304" pitchFamily="18" charset="0"/>
              <a:defRPr sz="1200">
                <a:solidFill>
                  <a:srgbClr val="000000"/>
                </a:solidFill>
                <a:latin typeface="Arial" panose="020B0604020202020204" pitchFamily="34" charset="0"/>
                <a:ea typeface="ヒラギノ角ゴ Pro W3" panose="020B0300000000000000" pitchFamily="34" charset="-128"/>
              </a:defRPr>
            </a:lvl1pPr>
            <a:lvl2pPr marL="37931725" indent="-37474525" defTabSz="963613">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ヒラギノ角ゴ Pro W3" panose="020B0300000000000000" pitchFamily="34" charset="-128"/>
              </a:defRPr>
            </a:lvl2pPr>
            <a:lvl3pPr marL="1143000" indent="-228600" defTabSz="963613">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3pPr>
            <a:lvl4pPr marL="1600200" indent="-228600" defTabSz="963613">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4pPr>
            <a:lvl5pPr marL="2057400" indent="-228600" defTabSz="963613">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96361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96361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96361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96361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9pPr>
          </a:lstStyle>
          <a:p>
            <a:pPr algn="r" eaLnBrk="1" hangingPunct="1">
              <a:spcBef>
                <a:spcPct val="0"/>
              </a:spcBef>
              <a:buClrTx/>
              <a:buSzTx/>
              <a:buFont typeface="Arial" panose="020B0604020202020204" pitchFamily="34" charset="0"/>
              <a:buNone/>
            </a:pPr>
            <a:fld id="{C8333B70-1DDD-4948-98A8-AD2E889EF7D1}" type="slidenum">
              <a:rPr lang="en-US" altLang="en-US" sz="1100">
                <a:solidFill>
                  <a:schemeClr val="tx1"/>
                </a:solidFill>
                <a:ea typeface="Osaka" panose="020B0600000000000000" pitchFamily="34" charset="-128"/>
              </a:rPr>
              <a:pPr algn="r" eaLnBrk="1" hangingPunct="1">
                <a:spcBef>
                  <a:spcPct val="0"/>
                </a:spcBef>
                <a:buClrTx/>
                <a:buSzTx/>
                <a:buFont typeface="Arial" panose="020B0604020202020204" pitchFamily="34" charset="0"/>
                <a:buNone/>
              </a:pPr>
              <a:t>7</a:t>
            </a:fld>
            <a:endParaRPr lang="en-US" altLang="en-US" sz="1100">
              <a:solidFill>
                <a:schemeClr val="tx1"/>
              </a:solidFill>
              <a:ea typeface="Osaka" panose="020B0600000000000000" pitchFamily="34" charset="-128"/>
            </a:endParaRPr>
          </a:p>
        </p:txBody>
      </p:sp>
      <p:sp>
        <p:nvSpPr>
          <p:cNvPr id="58374" name="Rectangle 2">
            <a:extLst>
              <a:ext uri="{FF2B5EF4-FFF2-40B4-BE49-F238E27FC236}">
                <a16:creationId xmlns:a16="http://schemas.microsoft.com/office/drawing/2014/main" id="{8F867BE3-6DE3-424D-8907-18738EE4B11F}"/>
              </a:ext>
            </a:extLst>
          </p:cNvPr>
          <p:cNvSpPr>
            <a:spLocks noGrp="1" noRot="1" noChangeAspect="1" noChangeArrowheads="1" noTextEdit="1"/>
          </p:cNvSpPr>
          <p:nvPr>
            <p:ph type="sldImg"/>
          </p:nvPr>
        </p:nvSpPr>
        <p:spPr>
          <a:xfrm>
            <a:off x="331788" y="696913"/>
            <a:ext cx="6196012" cy="3486150"/>
          </a:xfrm>
          <a:ln/>
        </p:spPr>
      </p:sp>
      <p:sp>
        <p:nvSpPr>
          <p:cNvPr id="58375" name="Rectangle 3">
            <a:extLst>
              <a:ext uri="{FF2B5EF4-FFF2-40B4-BE49-F238E27FC236}">
                <a16:creationId xmlns:a16="http://schemas.microsoft.com/office/drawing/2014/main" id="{DB175241-9F18-DA44-9FDD-E422DEF3310F}"/>
              </a:ext>
            </a:extLst>
          </p:cNvPr>
          <p:cNvSpPr>
            <a:spLocks noGrp="1" noChangeArrowheads="1"/>
          </p:cNvSpPr>
          <p:nvPr>
            <p:ph type="body" idx="1"/>
          </p:nvPr>
        </p:nvSpPr>
        <p:spPr>
          <a:xfrm>
            <a:off x="381000" y="4416425"/>
            <a:ext cx="6019800" cy="4184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3" tIns="46146" rIns="92293" bIns="46146"/>
          <a:lstStyle/>
          <a:p>
            <a:pPr defTabSz="881063"/>
            <a:r>
              <a:rPr lang="en-US" altLang="en-US">
                <a:solidFill>
                  <a:schemeClr val="tx1"/>
                </a:solidFill>
                <a:latin typeface="Arial" panose="020B0604020202020204" pitchFamily="34" charset="0"/>
                <a:ea typeface="ヒラギノ角ゴ Pro W3" panose="020B0300000000000000" pitchFamily="34" charset="-128"/>
              </a:rPr>
              <a:t>Mice drip urine and leave their dander wherever they go. Cockroaches leave their poop (frass) and shed skins. All of these in a home trigger asthma attacks and may even cause asthma. </a:t>
            </a:r>
          </a:p>
          <a:p>
            <a:pPr defTabSz="881063"/>
            <a:endParaRPr lang="en-US" altLang="en-US">
              <a:solidFill>
                <a:schemeClr val="tx1"/>
              </a:solidFill>
              <a:latin typeface="Arial" panose="020B0604020202020204" pitchFamily="34" charset="0"/>
              <a:ea typeface="ヒラギノ角ゴ Pro W3" panose="020B0300000000000000" pitchFamily="34" charset="-128"/>
            </a:endParaRPr>
          </a:p>
          <a:p>
            <a:pPr defTabSz="881063"/>
            <a:r>
              <a:rPr lang="en-US" altLang="en-US">
                <a:solidFill>
                  <a:schemeClr val="tx1"/>
                </a:solidFill>
                <a:latin typeface="Arial" panose="020B0604020202020204" pitchFamily="34" charset="0"/>
                <a:ea typeface="ヒラギノ角ゴ Pro W3" panose="020B0300000000000000" pitchFamily="34" charset="-128"/>
              </a:rPr>
              <a:t>Define pesticides as any substance or mixture of substances intended for </a:t>
            </a:r>
            <a:r>
              <a:rPr lang="en-US" altLang="en-US" b="1">
                <a:solidFill>
                  <a:schemeClr val="tx1"/>
                </a:solidFill>
                <a:latin typeface="Arial" panose="020B0604020202020204" pitchFamily="34" charset="0"/>
                <a:ea typeface="ヒラギノ角ゴ Pro W3" panose="020B0300000000000000" pitchFamily="34" charset="-128"/>
              </a:rPr>
              <a:t>preventing, destroying, repelling, or mitigating </a:t>
            </a:r>
            <a:r>
              <a:rPr lang="en-US" altLang="en-US">
                <a:solidFill>
                  <a:schemeClr val="tx1"/>
                </a:solidFill>
                <a:latin typeface="Arial" panose="020B0604020202020204" pitchFamily="34" charset="0"/>
                <a:ea typeface="ヒラギノ角ゴ Pro W3" panose="020B0300000000000000" pitchFamily="34" charset="-128"/>
              </a:rPr>
              <a:t>any pest (EPA). The chemicals that people use to kill pests pose a risk. Children are more vulnerable than adults because they are closer to the floor, do not have high tolerance for toxins, and put many things in their mouths. Pregnant women also are more vulnerable to pesticides. In addition, when exposed to pesticides, people with chemical sensitivities experience adverse reactions and will not be able to participate in daily activities.</a:t>
            </a:r>
          </a:p>
          <a:p>
            <a:pPr defTabSz="881063"/>
            <a:endParaRPr lang="en-US" altLang="en-US">
              <a:solidFill>
                <a:schemeClr val="tx1"/>
              </a:solidFill>
              <a:latin typeface="Arial" panose="020B0604020202020204" pitchFamily="34" charset="0"/>
              <a:ea typeface="ヒラギノ角ゴ Pro W3" panose="020B0300000000000000" pitchFamily="34" charset="-128"/>
            </a:endParaRPr>
          </a:p>
          <a:p>
            <a:pPr defTabSz="881063"/>
            <a:r>
              <a:rPr lang="en-US" altLang="en-US">
                <a:solidFill>
                  <a:schemeClr val="tx1"/>
                </a:solidFill>
                <a:latin typeface="Arial" panose="020B0604020202020204" pitchFamily="34" charset="0"/>
                <a:ea typeface="ヒラギノ角ゴ Pro W3" panose="020B0300000000000000" pitchFamily="34" charset="-128"/>
              </a:rPr>
              <a:t>If pesticides are necessary, residents and staff should leave their application to the professional. By using them, they could unnecessarily expose themselves and their families to pesticides and make the pest problem worse.</a:t>
            </a:r>
          </a:p>
          <a:p>
            <a:pPr defTabSz="881063"/>
            <a:endParaRPr lang="en-US" altLang="en-US">
              <a:latin typeface="Arial" panose="020B0604020202020204" pitchFamily="34" charset="0"/>
              <a:ea typeface="ヒラギノ角ゴ Pro W3" panose="020B0300000000000000" pitchFamily="34" charset="-128"/>
            </a:endParaRPr>
          </a:p>
        </p:txBody>
      </p:sp>
    </p:spTree>
    <p:extLst>
      <p:ext uri="{BB962C8B-B14F-4D97-AF65-F5344CB8AC3E}">
        <p14:creationId xmlns:p14="http://schemas.microsoft.com/office/powerpoint/2010/main" val="17159307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3C1547C0-F4E4-BA46-BD06-20EB451468DE}"/>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Arial" panose="020B0604020202020204" pitchFamily="34" charset="0"/>
                <a:ea typeface="ヒラギノ角ゴ Pro W3" panose="020B0300000000000000" pitchFamily="34" charset="-128"/>
              </a:defRPr>
            </a:lvl1pPr>
            <a:lvl2pPr marL="36220400" indent="-3578383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ヒラギノ角ゴ Pro W3" panose="020B0300000000000000" pitchFamily="34" charset="-128"/>
              </a:defRPr>
            </a:lvl2pPr>
            <a:lvl3pPr marL="1090613"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3pPr>
            <a:lvl4pPr marL="1527175"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4pPr>
            <a:lvl5pPr marL="1963738"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5pPr>
            <a:lvl6pPr marL="24209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6pPr>
            <a:lvl7pPr marL="28781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7pPr>
            <a:lvl8pPr marL="33353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8pPr>
            <a:lvl9pPr marL="37925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Font typeface="Arial" panose="020B0604020202020204" pitchFamily="34" charset="0"/>
              <a:buNone/>
            </a:pPr>
            <a:r>
              <a:rPr lang="en-US" altLang="en-US"/>
              <a:t>IPM in Multifamily Housing Training</a:t>
            </a:r>
            <a:endParaRPr lang="en-GB" altLang="en-US"/>
          </a:p>
        </p:txBody>
      </p:sp>
      <p:sp>
        <p:nvSpPr>
          <p:cNvPr id="64515" name="Rectangle 6">
            <a:extLst>
              <a:ext uri="{FF2B5EF4-FFF2-40B4-BE49-F238E27FC236}">
                <a16:creationId xmlns:a16="http://schemas.microsoft.com/office/drawing/2014/main" id="{57A6326A-9EF3-2B49-A0C9-65D7414B9052}"/>
              </a:ext>
            </a:extLst>
          </p:cNvPr>
          <p:cNvSpPr>
            <a:spLocks noGrp="1" noChangeArrowheads="1"/>
          </p:cNvSpPr>
          <p:nvPr>
            <p:ph type="ft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Arial" panose="020B0604020202020204" pitchFamily="34" charset="0"/>
                <a:ea typeface="ヒラギノ角ゴ Pro W3" panose="020B0300000000000000" pitchFamily="34" charset="-128"/>
              </a:defRPr>
            </a:lvl1pPr>
            <a:lvl2pPr marL="36220400" indent="-3578383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ヒラギノ角ゴ Pro W3" panose="020B0300000000000000" pitchFamily="34" charset="-128"/>
              </a:defRPr>
            </a:lvl2pPr>
            <a:lvl3pPr marL="1090613"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3pPr>
            <a:lvl4pPr marL="1527175"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4pPr>
            <a:lvl5pPr marL="1963738"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5pPr>
            <a:lvl6pPr marL="24209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6pPr>
            <a:lvl7pPr marL="28781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7pPr>
            <a:lvl8pPr marL="33353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8pPr>
            <a:lvl9pPr marL="37925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Font typeface="Arial" panose="020B0604020202020204" pitchFamily="34" charset="0"/>
              <a:buNone/>
            </a:pPr>
            <a:r>
              <a:rPr lang="en-GB" altLang="en-US"/>
              <a:t>www.StopPests.org</a:t>
            </a:r>
          </a:p>
        </p:txBody>
      </p:sp>
      <p:sp>
        <p:nvSpPr>
          <p:cNvPr id="64516" name="Rectangle 7">
            <a:extLst>
              <a:ext uri="{FF2B5EF4-FFF2-40B4-BE49-F238E27FC236}">
                <a16:creationId xmlns:a16="http://schemas.microsoft.com/office/drawing/2014/main" id="{7FF1F1EF-ED77-BE46-91B9-DF4D2CE942FC}"/>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Arial" panose="020B0604020202020204" pitchFamily="34" charset="0"/>
                <a:ea typeface="ヒラギノ角ゴ Pro W3" panose="020B0300000000000000" pitchFamily="34" charset="-128"/>
              </a:defRPr>
            </a:lvl1pPr>
            <a:lvl2pPr marL="36220400" indent="-3578383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ヒラギノ角ゴ Pro W3" panose="020B0300000000000000" pitchFamily="34" charset="-128"/>
              </a:defRPr>
            </a:lvl2pPr>
            <a:lvl3pPr marL="1090613"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3pPr>
            <a:lvl4pPr marL="1527175"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4pPr>
            <a:lvl5pPr marL="1963738"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5pPr>
            <a:lvl6pPr marL="24209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6pPr>
            <a:lvl7pPr marL="28781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7pPr>
            <a:lvl8pPr marL="33353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8pPr>
            <a:lvl9pPr marL="37925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Font typeface="Arial" panose="020B0604020202020204" pitchFamily="34" charset="0"/>
              <a:buNone/>
            </a:pPr>
            <a:fld id="{184A27BC-6106-9641-8ADB-46D9584B5234}" type="slidenum">
              <a:rPr lang="en-GB" altLang="en-US" smtClean="0"/>
              <a:pPr>
                <a:spcBef>
                  <a:spcPct val="0"/>
                </a:spcBef>
                <a:buFont typeface="Arial" panose="020B0604020202020204" pitchFamily="34" charset="0"/>
                <a:buNone/>
              </a:pPr>
              <a:t>8</a:t>
            </a:fld>
            <a:endParaRPr lang="en-GB" altLang="en-US"/>
          </a:p>
        </p:txBody>
      </p:sp>
      <p:sp>
        <p:nvSpPr>
          <p:cNvPr id="64517" name="Rectangle 7">
            <a:extLst>
              <a:ext uri="{FF2B5EF4-FFF2-40B4-BE49-F238E27FC236}">
                <a16:creationId xmlns:a16="http://schemas.microsoft.com/office/drawing/2014/main" id="{33E6E544-B8E1-B945-B222-BB892E6E1CBE}"/>
              </a:ext>
            </a:extLst>
          </p:cNvPr>
          <p:cNvSpPr txBox="1">
            <a:spLocks noGrp="1" noChangeArrowheads="1"/>
          </p:cNvSpPr>
          <p:nvPr/>
        </p:nvSpPr>
        <p:spPr bwMode="auto">
          <a:xfrm>
            <a:off x="3886200" y="8829675"/>
            <a:ext cx="2970213"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3" tIns="46146" rIns="92293" bIns="46146" anchor="b"/>
          <a:lstStyle>
            <a:lvl1pPr defTabSz="963613">
              <a:spcBef>
                <a:spcPct val="30000"/>
              </a:spcBef>
              <a:buClr>
                <a:srgbClr val="000000"/>
              </a:buClr>
              <a:buSzPct val="100000"/>
              <a:buFont typeface="Times New Roman" panose="02020603050405020304" pitchFamily="18" charset="0"/>
              <a:defRPr sz="1200">
                <a:solidFill>
                  <a:srgbClr val="000000"/>
                </a:solidFill>
                <a:latin typeface="Arial" panose="020B0604020202020204" pitchFamily="34" charset="0"/>
                <a:ea typeface="ヒラギノ角ゴ Pro W3" panose="020B0300000000000000" pitchFamily="34" charset="-128"/>
              </a:defRPr>
            </a:lvl1pPr>
            <a:lvl2pPr marL="37931725" indent="-37474525" defTabSz="963613">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ヒラギノ角ゴ Pro W3" panose="020B0300000000000000" pitchFamily="34" charset="-128"/>
              </a:defRPr>
            </a:lvl2pPr>
            <a:lvl3pPr marL="1143000" indent="-228600" defTabSz="963613">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3pPr>
            <a:lvl4pPr marL="1600200" indent="-228600" defTabSz="963613">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4pPr>
            <a:lvl5pPr marL="2057400" indent="-228600" defTabSz="963613">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96361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96361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96361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96361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ea typeface="ＭＳ Ｐゴシック" panose="020B0600070205080204" pitchFamily="34" charset="-128"/>
              </a:defRPr>
            </a:lvl9pPr>
          </a:lstStyle>
          <a:p>
            <a:pPr algn="r" eaLnBrk="1" hangingPunct="1">
              <a:spcBef>
                <a:spcPct val="0"/>
              </a:spcBef>
              <a:buClrTx/>
              <a:buSzTx/>
              <a:buFont typeface="Arial" panose="020B0604020202020204" pitchFamily="34" charset="0"/>
              <a:buNone/>
            </a:pPr>
            <a:fld id="{3A88359D-0B48-8D4D-A888-E5B0FD50354F}" type="slidenum">
              <a:rPr lang="en-US" altLang="en-US" sz="1100">
                <a:solidFill>
                  <a:schemeClr val="tx1"/>
                </a:solidFill>
                <a:ea typeface="Osaka" panose="020B0600000000000000" pitchFamily="34" charset="-128"/>
              </a:rPr>
              <a:pPr algn="r" eaLnBrk="1" hangingPunct="1">
                <a:spcBef>
                  <a:spcPct val="0"/>
                </a:spcBef>
                <a:buClrTx/>
                <a:buSzTx/>
                <a:buFont typeface="Arial" panose="020B0604020202020204" pitchFamily="34" charset="0"/>
                <a:buNone/>
              </a:pPr>
              <a:t>8</a:t>
            </a:fld>
            <a:endParaRPr lang="en-US" altLang="en-US" sz="1100">
              <a:solidFill>
                <a:schemeClr val="tx1"/>
              </a:solidFill>
              <a:ea typeface="Osaka" panose="020B0600000000000000" pitchFamily="34" charset="-128"/>
            </a:endParaRPr>
          </a:p>
        </p:txBody>
      </p:sp>
      <p:sp>
        <p:nvSpPr>
          <p:cNvPr id="64518" name="Rectangle 2">
            <a:extLst>
              <a:ext uri="{FF2B5EF4-FFF2-40B4-BE49-F238E27FC236}">
                <a16:creationId xmlns:a16="http://schemas.microsoft.com/office/drawing/2014/main" id="{9D85C532-42F0-054B-AE01-735551770256}"/>
              </a:ext>
            </a:extLst>
          </p:cNvPr>
          <p:cNvSpPr>
            <a:spLocks noGrp="1" noRot="1" noChangeAspect="1" noChangeArrowheads="1" noTextEdit="1"/>
          </p:cNvSpPr>
          <p:nvPr>
            <p:ph type="sldImg"/>
          </p:nvPr>
        </p:nvSpPr>
        <p:spPr>
          <a:xfrm>
            <a:off x="331788" y="696913"/>
            <a:ext cx="6196012" cy="3486150"/>
          </a:xfrm>
          <a:ln/>
        </p:spPr>
      </p:sp>
      <p:sp>
        <p:nvSpPr>
          <p:cNvPr id="64519" name="Rectangle 3">
            <a:extLst>
              <a:ext uri="{FF2B5EF4-FFF2-40B4-BE49-F238E27FC236}">
                <a16:creationId xmlns:a16="http://schemas.microsoft.com/office/drawing/2014/main" id="{B66BA789-A197-4049-B17F-E1747B6A6573}"/>
              </a:ext>
            </a:extLst>
          </p:cNvPr>
          <p:cNvSpPr>
            <a:spLocks noGrp="1" noChangeArrowheads="1"/>
          </p:cNvSpPr>
          <p:nvPr>
            <p:ph type="body" idx="1"/>
          </p:nvPr>
        </p:nvSpPr>
        <p:spPr>
          <a:xfrm>
            <a:off x="381000" y="4416425"/>
            <a:ext cx="6096000" cy="4184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3" tIns="46146" rIns="92293" bIns="46146"/>
          <a:lstStyle/>
          <a:p>
            <a:pPr defTabSz="881063" eaLnBrk="1" hangingPunct="1"/>
            <a:r>
              <a:rPr lang="en-US" altLang="en-US">
                <a:latin typeface="Arial" panose="020B0604020202020204" pitchFamily="34" charset="0"/>
                <a:ea typeface="ヒラギノ角ゴ Pro W3" panose="020B0300000000000000" pitchFamily="34" charset="-128"/>
              </a:rPr>
              <a:t>These are the top three pests in affordable housing. </a:t>
            </a:r>
          </a:p>
          <a:p>
            <a:pPr defTabSz="881063" eaLnBrk="1" hangingPunct="1">
              <a:spcBef>
                <a:spcPct val="50000"/>
              </a:spcBef>
            </a:pPr>
            <a:endParaRPr lang="en-US" altLang="en-US">
              <a:latin typeface="Arial" panose="020B0604020202020204" pitchFamily="34" charset="0"/>
              <a:ea typeface="ヒラギノ角ゴ Pro W3" panose="020B0300000000000000" pitchFamily="34" charset="-128"/>
            </a:endParaRPr>
          </a:p>
          <a:p>
            <a:pPr defTabSz="881063" eaLnBrk="1" hangingPunct="1"/>
            <a:r>
              <a:rPr lang="en-US" altLang="en-US">
                <a:latin typeface="Arial" panose="020B0604020202020204" pitchFamily="34" charset="0"/>
                <a:ea typeface="ヒラギノ角ゴ Pro W3" panose="020B0300000000000000" pitchFamily="34" charset="-128"/>
              </a:rPr>
              <a:t>There are many pests that we could address in the course. Pest Management Professionals (PMPs) take much longer courses to understand each of the pests and that is why they are needed in any pest management effort. Encourage trainees to ask their PMPs questions. If qualified, they should know all the answers or be willing to get them.</a:t>
            </a:r>
          </a:p>
          <a:p>
            <a:pPr defTabSz="881063"/>
            <a:endParaRPr lang="en-US" altLang="en-US">
              <a:latin typeface="Arial" panose="020B0604020202020204" pitchFamily="34" charset="0"/>
              <a:ea typeface="ヒラギノ角ゴ Pro W3" panose="020B0300000000000000" pitchFamily="34" charset="-128"/>
            </a:endParaRPr>
          </a:p>
          <a:p>
            <a:pPr defTabSz="881063"/>
            <a:r>
              <a:rPr lang="en-US" altLang="en-US">
                <a:latin typeface="Arial" panose="020B0604020202020204" pitchFamily="34" charset="0"/>
                <a:ea typeface="ヒラギノ角ゴ Pro W3" panose="020B0300000000000000" pitchFamily="34" charset="-128"/>
              </a:rPr>
              <a:t>Bed bugs are not the same thing as dust mites. This is a common misunderstanding.</a:t>
            </a:r>
          </a:p>
          <a:p>
            <a:pPr defTabSz="881063"/>
            <a:endParaRPr lang="en-US" altLang="en-US" i="1">
              <a:latin typeface="Arial" panose="020B0604020202020204" pitchFamily="34" charset="0"/>
              <a:ea typeface="ヒラギノ角ゴ Pro W3" panose="020B0300000000000000" pitchFamily="34" charset="-128"/>
            </a:endParaRPr>
          </a:p>
          <a:p>
            <a:pPr defTabSz="881063"/>
            <a:r>
              <a:rPr lang="en-US" altLang="en-US" i="1">
                <a:latin typeface="Arial" panose="020B0604020202020204" pitchFamily="34" charset="0"/>
                <a:ea typeface="ヒラギノ角ゴ Pro W3" panose="020B0300000000000000" pitchFamily="34" charset="-128"/>
              </a:rPr>
              <a:t>Suggestion: Ask what pests are a problem at the property. Make a list of pests that are not cockroaches, rodents, or bed bugs. Try to incorporate the other pests into discussions throughout the day, noting when a control measure being discussed will help control other pests of concern.</a:t>
            </a:r>
          </a:p>
          <a:p>
            <a:pPr defTabSz="881063" eaLnBrk="1" hangingPunct="1"/>
            <a:endParaRPr lang="en-US" altLang="en-US">
              <a:latin typeface="Arial" panose="020B0604020202020204" pitchFamily="34" charset="0"/>
              <a:ea typeface="ヒラギノ角ゴ Pro W3" panose="020B0300000000000000" pitchFamily="34" charset="-128"/>
            </a:endParaRPr>
          </a:p>
          <a:p>
            <a:pPr defTabSz="881063" eaLnBrk="1" hangingPunct="1"/>
            <a:r>
              <a:rPr lang="en-US" altLang="en-US">
                <a:latin typeface="Arial" panose="020B0604020202020204" pitchFamily="34" charset="0"/>
                <a:ea typeface="ヒラギノ角ゴ Pro W3" panose="020B0300000000000000" pitchFamily="34" charset="-128"/>
              </a:rPr>
              <a:t>Reference: The “______ are health hazards” slide in each of the cockroach, rodent, and bed bug presentations.</a:t>
            </a:r>
          </a:p>
        </p:txBody>
      </p:sp>
    </p:spTree>
    <p:extLst>
      <p:ext uri="{BB962C8B-B14F-4D97-AF65-F5344CB8AC3E}">
        <p14:creationId xmlns:p14="http://schemas.microsoft.com/office/powerpoint/2010/main" val="10213889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B1960E35-CB4C-0141-B0E5-B90E58D2FE19}"/>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Arial" panose="020B0604020202020204" pitchFamily="34" charset="0"/>
                <a:ea typeface="ヒラギノ角ゴ Pro W3" panose="020B0300000000000000" pitchFamily="34" charset="-128"/>
              </a:defRPr>
            </a:lvl1pPr>
            <a:lvl2pPr marL="36220400" indent="-3578383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ヒラギノ角ゴ Pro W3" panose="020B0300000000000000" pitchFamily="34" charset="-128"/>
              </a:defRPr>
            </a:lvl2pPr>
            <a:lvl3pPr marL="1090613"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3pPr>
            <a:lvl4pPr marL="1527175"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4pPr>
            <a:lvl5pPr marL="1963738"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5pPr>
            <a:lvl6pPr marL="24209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6pPr>
            <a:lvl7pPr marL="28781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7pPr>
            <a:lvl8pPr marL="33353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8pPr>
            <a:lvl9pPr marL="37925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Font typeface="Arial" panose="020B0604020202020204" pitchFamily="34" charset="0"/>
              <a:buNone/>
            </a:pPr>
            <a:r>
              <a:rPr lang="en-US" altLang="en-US"/>
              <a:t>IPM in Multifamily Housing Training</a:t>
            </a:r>
            <a:endParaRPr lang="en-GB" altLang="en-US"/>
          </a:p>
        </p:txBody>
      </p:sp>
      <p:sp>
        <p:nvSpPr>
          <p:cNvPr id="66563" name="Rectangle 6">
            <a:extLst>
              <a:ext uri="{FF2B5EF4-FFF2-40B4-BE49-F238E27FC236}">
                <a16:creationId xmlns:a16="http://schemas.microsoft.com/office/drawing/2014/main" id="{8C76BB65-5FF6-8E4B-A27C-31E417EE6D52}"/>
              </a:ext>
            </a:extLst>
          </p:cNvPr>
          <p:cNvSpPr>
            <a:spLocks noGrp="1" noChangeArrowheads="1"/>
          </p:cNvSpPr>
          <p:nvPr>
            <p:ph type="ft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Arial" panose="020B0604020202020204" pitchFamily="34" charset="0"/>
                <a:ea typeface="ヒラギノ角ゴ Pro W3" panose="020B0300000000000000" pitchFamily="34" charset="-128"/>
              </a:defRPr>
            </a:lvl1pPr>
            <a:lvl2pPr marL="36220400" indent="-3578383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ヒラギノ角ゴ Pro W3" panose="020B0300000000000000" pitchFamily="34" charset="-128"/>
              </a:defRPr>
            </a:lvl2pPr>
            <a:lvl3pPr marL="1090613"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3pPr>
            <a:lvl4pPr marL="1527175"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4pPr>
            <a:lvl5pPr marL="1963738"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5pPr>
            <a:lvl6pPr marL="24209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6pPr>
            <a:lvl7pPr marL="28781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7pPr>
            <a:lvl8pPr marL="33353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8pPr>
            <a:lvl9pPr marL="37925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Font typeface="Arial" panose="020B0604020202020204" pitchFamily="34" charset="0"/>
              <a:buNone/>
            </a:pPr>
            <a:r>
              <a:rPr lang="en-GB" altLang="en-US"/>
              <a:t>www.StopPests.org</a:t>
            </a:r>
          </a:p>
        </p:txBody>
      </p:sp>
      <p:sp>
        <p:nvSpPr>
          <p:cNvPr id="66564" name="Rectangle 7">
            <a:extLst>
              <a:ext uri="{FF2B5EF4-FFF2-40B4-BE49-F238E27FC236}">
                <a16:creationId xmlns:a16="http://schemas.microsoft.com/office/drawing/2014/main" id="{8DFA398F-0EB0-494A-BDE2-41CAB085A7B9}"/>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Arial" panose="020B0604020202020204" pitchFamily="34" charset="0"/>
                <a:ea typeface="ヒラギノ角ゴ Pro W3" panose="020B0300000000000000" pitchFamily="34" charset="-128"/>
              </a:defRPr>
            </a:lvl1pPr>
            <a:lvl2pPr marL="36220400" indent="-3578383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ヒラギノ角ゴ Pro W3" panose="020B0300000000000000" pitchFamily="34" charset="-128"/>
              </a:defRPr>
            </a:lvl2pPr>
            <a:lvl3pPr marL="1090613"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3pPr>
            <a:lvl4pPr marL="1527175"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4pPr>
            <a:lvl5pPr marL="1963738" indent="-217488" defTabSz="455613">
              <a:spcBef>
                <a:spcPct val="30000"/>
              </a:spcBef>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5pPr>
            <a:lvl6pPr marL="24209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6pPr>
            <a:lvl7pPr marL="28781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7pPr>
            <a:lvl8pPr marL="33353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8pPr>
            <a:lvl9pPr marL="3792538" indent="-217488" defTabSz="455613" eaLnBrk="0" fontAlgn="base" hangingPunct="0">
              <a:spcBef>
                <a:spcPct val="30000"/>
              </a:spcBef>
              <a:spcAft>
                <a:spcPct val="0"/>
              </a:spcAft>
              <a:buClr>
                <a:srgbClr val="000000"/>
              </a:buClr>
              <a:buSzPct val="100000"/>
              <a:buFont typeface="Times New Roman" panose="02020603050405020304" pitchFamily="18" charset="0"/>
              <a:tabLst>
                <a:tab pos="0" algn="l"/>
                <a:tab pos="920750" algn="l"/>
                <a:tab pos="1846263" algn="l"/>
                <a:tab pos="2767013" algn="l"/>
                <a:tab pos="3690938" algn="l"/>
                <a:tab pos="4613275" algn="l"/>
                <a:tab pos="5537200" algn="l"/>
                <a:tab pos="6459538" algn="l"/>
                <a:tab pos="7381875" algn="l"/>
                <a:tab pos="8304213" algn="l"/>
                <a:tab pos="9229725" algn="l"/>
                <a:tab pos="10150475"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Font typeface="Arial" panose="020B0604020202020204" pitchFamily="34" charset="0"/>
              <a:buNone/>
            </a:pPr>
            <a:fld id="{AF106FBF-01D1-4B49-839A-B2F1ACB92493}" type="slidenum">
              <a:rPr lang="en-GB" altLang="en-US" smtClean="0"/>
              <a:pPr>
                <a:spcBef>
                  <a:spcPct val="0"/>
                </a:spcBef>
                <a:buFont typeface="Arial" panose="020B0604020202020204" pitchFamily="34" charset="0"/>
                <a:buNone/>
              </a:pPr>
              <a:t>9</a:t>
            </a:fld>
            <a:endParaRPr lang="en-GB" altLang="en-US"/>
          </a:p>
        </p:txBody>
      </p:sp>
      <p:sp>
        <p:nvSpPr>
          <p:cNvPr id="66565" name="Rectangle 2">
            <a:extLst>
              <a:ext uri="{FF2B5EF4-FFF2-40B4-BE49-F238E27FC236}">
                <a16:creationId xmlns:a16="http://schemas.microsoft.com/office/drawing/2014/main" id="{E58CF4A2-C9EA-AF4E-8C48-B650E813C0CD}"/>
              </a:ext>
            </a:extLst>
          </p:cNvPr>
          <p:cNvSpPr>
            <a:spLocks noGrp="1" noRot="1" noChangeAspect="1" noChangeArrowheads="1" noTextEdit="1"/>
          </p:cNvSpPr>
          <p:nvPr>
            <p:ph type="sldImg"/>
          </p:nvPr>
        </p:nvSpPr>
        <p:spPr>
          <a:xfrm>
            <a:off x="331788" y="696913"/>
            <a:ext cx="6196012" cy="3486150"/>
          </a:xfrm>
          <a:ln/>
        </p:spPr>
      </p:sp>
      <p:sp>
        <p:nvSpPr>
          <p:cNvPr id="66566" name="Rectangle 3">
            <a:extLst>
              <a:ext uri="{FF2B5EF4-FFF2-40B4-BE49-F238E27FC236}">
                <a16:creationId xmlns:a16="http://schemas.microsoft.com/office/drawing/2014/main" id="{6093FD19-566E-DA4C-A41B-EE05166D5DA3}"/>
              </a:ext>
            </a:extLst>
          </p:cNvPr>
          <p:cNvSpPr>
            <a:spLocks noGrp="1" noChangeArrowheads="1"/>
          </p:cNvSpPr>
          <p:nvPr>
            <p:ph type="body" idx="1"/>
          </p:nvPr>
        </p:nvSpPr>
        <p:spPr>
          <a:xfrm>
            <a:off x="381000" y="4416425"/>
            <a:ext cx="6096000" cy="4184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310" tIns="43655" rIns="87310" bIns="43655"/>
          <a:lstStyle/>
          <a:p>
            <a:r>
              <a:rPr lang="en-US" altLang="en-US">
                <a:latin typeface="Arial" panose="020B0604020202020204" pitchFamily="34" charset="0"/>
                <a:ea typeface="ヒラギノ角ゴ Pro W3" panose="020B0300000000000000" pitchFamily="34" charset="-128"/>
              </a:rPr>
              <a:t>These are the major public health pests identified by CDC. Each will be managed in part by the IPM approaches being taught for cockroaches, rodents, and bed bugs.</a:t>
            </a:r>
          </a:p>
          <a:p>
            <a:endParaRPr lang="en-US" altLang="en-US">
              <a:latin typeface="Arial" panose="020B0604020202020204" pitchFamily="34" charset="0"/>
              <a:ea typeface="ヒラギノ角ゴ Pro W3" panose="020B0300000000000000" pitchFamily="34" charset="-128"/>
            </a:endParaRPr>
          </a:p>
          <a:p>
            <a:pPr eaLnBrk="1" hangingPunct="1"/>
            <a:r>
              <a:rPr lang="en-US" altLang="en-US" i="1">
                <a:latin typeface="Arial" panose="020B0604020202020204" pitchFamily="34" charset="0"/>
                <a:ea typeface="ヒラギノ角ゴ Pro W3" panose="020B0300000000000000" pitchFamily="34" charset="-128"/>
              </a:rPr>
              <a:t>Use the public health pests to talk about how IPM for cockroaches, rodents, and bed bugs will solve other pest problems too.</a:t>
            </a:r>
          </a:p>
          <a:p>
            <a:pPr eaLnBrk="1" hangingPunct="1"/>
            <a:r>
              <a:rPr lang="en-US" altLang="en-US">
                <a:latin typeface="Arial" panose="020B0604020202020204" pitchFamily="34" charset="0"/>
                <a:ea typeface="ヒラギノ角ゴ Pro W3" panose="020B0300000000000000" pitchFamily="34" charset="-128"/>
              </a:rPr>
              <a:t>Drying up pools of water so that rats don’t have a water source eliminates mosquito breeding areas.</a:t>
            </a:r>
          </a:p>
          <a:p>
            <a:pPr eaLnBrk="1" hangingPunct="1"/>
            <a:r>
              <a:rPr lang="en-US" altLang="en-US">
                <a:latin typeface="Arial" panose="020B0604020202020204" pitchFamily="34" charset="0"/>
                <a:ea typeface="ヒラギノ角ゴ Pro W3" panose="020B0300000000000000" pitchFamily="34" charset="-128"/>
              </a:rPr>
              <a:t>Trimming shrubs and grass for rodent control helps with ticks.</a:t>
            </a:r>
          </a:p>
          <a:p>
            <a:pPr eaLnBrk="1" hangingPunct="1"/>
            <a:r>
              <a:rPr lang="en-US" altLang="en-US">
                <a:latin typeface="Arial" panose="020B0604020202020204" pitchFamily="34" charset="0"/>
                <a:ea typeface="ヒラギノ角ゴ Pro W3" panose="020B0300000000000000" pitchFamily="34" charset="-128"/>
              </a:rPr>
              <a:t>Fixing holes </a:t>
            </a:r>
            <a:r>
              <a:rPr lang="en-US" altLang="en-US">
                <a:solidFill>
                  <a:schemeClr val="tx1"/>
                </a:solidFill>
                <a:latin typeface="Arial" panose="020B0604020202020204" pitchFamily="34" charset="0"/>
                <a:ea typeface="ヒラギノ角ゴ Pro W3" panose="020B0300000000000000" pitchFamily="34" charset="-128"/>
              </a:rPr>
              <a:t>prevents feral cats from entering buildings (a source of fleas).</a:t>
            </a:r>
          </a:p>
          <a:p>
            <a:r>
              <a:rPr lang="en-US" altLang="en-US">
                <a:solidFill>
                  <a:schemeClr val="tx1"/>
                </a:solidFill>
                <a:latin typeface="Arial" panose="020B0604020202020204" pitchFamily="34" charset="0"/>
                <a:ea typeface="ヒラギノ角ゴ Pro W3" panose="020B0300000000000000" pitchFamily="34" charset="-128"/>
              </a:rPr>
              <a:t>Avoid bringing home used items because they may be infested with bed bugs. This practice will also help prevent lice and mites.</a:t>
            </a:r>
          </a:p>
          <a:p>
            <a:pPr eaLnBrk="1" hangingPunct="1"/>
            <a:r>
              <a:rPr lang="en-US" altLang="en-US">
                <a:solidFill>
                  <a:schemeClr val="tx1"/>
                </a:solidFill>
                <a:latin typeface="Arial" panose="020B0604020202020204" pitchFamily="34" charset="0"/>
                <a:ea typeface="ヒラギノ角ゴ Pro W3" panose="020B0300000000000000" pitchFamily="34" charset="-128"/>
              </a:rPr>
              <a:t>Dust mites are not bed bugs. Bed bugs will be covered later in the day. Used together: vacuuming, cleaning, and reducing humidity below 50% will help control dust mites. Unlike the other pests we have discussed</a:t>
            </a:r>
            <a:r>
              <a:rPr lang="en-US" altLang="en-US">
                <a:latin typeface="Arial" panose="020B0604020202020204" pitchFamily="34" charset="0"/>
                <a:ea typeface="ヒラギノ角ゴ Pro W3" panose="020B0300000000000000" pitchFamily="34" charset="-128"/>
              </a:rPr>
              <a:t>, dust mites can’t be eliminated. </a:t>
            </a:r>
          </a:p>
        </p:txBody>
      </p:sp>
    </p:spTree>
    <p:extLst>
      <p:ext uri="{BB962C8B-B14F-4D97-AF65-F5344CB8AC3E}">
        <p14:creationId xmlns:p14="http://schemas.microsoft.com/office/powerpoint/2010/main" val="30642906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91276D3A-01ED-BC43-A32F-56E88F561192}"/>
              </a:ext>
            </a:extLst>
          </p:cNvPr>
          <p:cNvSpPr>
            <a:spLocks noGrp="1" noChangeArrowheads="1"/>
          </p:cNvSpPr>
          <p:nvPr>
            <p:ph type="dt"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E30F5DB-52E5-4745-83D7-0C83E86A3491}"/>
              </a:ext>
            </a:extLst>
          </p:cNvPr>
          <p:cNvSpPr>
            <a:spLocks noGrp="1" noChangeArrowheads="1"/>
          </p:cNvSpPr>
          <p:nvPr>
            <p:ph type="ft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83C5329-CF7E-8E4A-BEC8-B6441E4DA45B}"/>
              </a:ext>
            </a:extLst>
          </p:cNvPr>
          <p:cNvSpPr>
            <a:spLocks noGrp="1" noChangeArrowheads="1"/>
          </p:cNvSpPr>
          <p:nvPr>
            <p:ph type="sldNum" idx="12"/>
          </p:nvPr>
        </p:nvSpPr>
        <p:spPr>
          <a:ln/>
        </p:spPr>
        <p:txBody>
          <a:bodyPr/>
          <a:lstStyle>
            <a:lvl1pPr>
              <a:defRPr/>
            </a:lvl1pPr>
          </a:lstStyle>
          <a:p>
            <a:pPr>
              <a:defRPr/>
            </a:pPr>
            <a:fld id="{D41919E4-7F38-1E47-AF33-B80E57F67626}" type="slidenum">
              <a:rPr lang="en-GB" altLang="en-US"/>
              <a:pPr>
                <a:defRPr/>
              </a:pPr>
              <a:t>‹#›</a:t>
            </a:fld>
            <a:endParaRPr lang="en-GB" altLang="en-US"/>
          </a:p>
        </p:txBody>
      </p:sp>
    </p:spTree>
    <p:extLst>
      <p:ext uri="{BB962C8B-B14F-4D97-AF65-F5344CB8AC3E}">
        <p14:creationId xmlns:p14="http://schemas.microsoft.com/office/powerpoint/2010/main" val="2246484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24D1CCEB-D84D-9A45-8E59-7E015822D9BB}"/>
              </a:ext>
            </a:extLst>
          </p:cNvPr>
          <p:cNvSpPr>
            <a:spLocks noGrp="1" noChangeArrowheads="1"/>
          </p:cNvSpPr>
          <p:nvPr>
            <p:ph type="dt"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53BA1D8-546A-E04E-A057-C671ACA14DC3}"/>
              </a:ext>
            </a:extLst>
          </p:cNvPr>
          <p:cNvSpPr>
            <a:spLocks noGrp="1" noChangeArrowheads="1"/>
          </p:cNvSpPr>
          <p:nvPr>
            <p:ph type="ft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9EB5001-B021-2645-B701-6BF926A2AA09}"/>
              </a:ext>
            </a:extLst>
          </p:cNvPr>
          <p:cNvSpPr>
            <a:spLocks noGrp="1" noChangeArrowheads="1"/>
          </p:cNvSpPr>
          <p:nvPr>
            <p:ph type="sldNum" idx="12"/>
          </p:nvPr>
        </p:nvSpPr>
        <p:spPr>
          <a:ln/>
        </p:spPr>
        <p:txBody>
          <a:bodyPr/>
          <a:lstStyle>
            <a:lvl1pPr>
              <a:defRPr/>
            </a:lvl1pPr>
          </a:lstStyle>
          <a:p>
            <a:pPr>
              <a:defRPr/>
            </a:pPr>
            <a:fld id="{DC0E2FB3-F49E-A240-A680-981E5E922574}" type="slidenum">
              <a:rPr lang="en-GB" altLang="en-US"/>
              <a:pPr>
                <a:defRPr/>
              </a:pPr>
              <a:t>‹#›</a:t>
            </a:fld>
            <a:endParaRPr lang="en-GB" altLang="en-US"/>
          </a:p>
        </p:txBody>
      </p:sp>
    </p:spTree>
    <p:extLst>
      <p:ext uri="{BB962C8B-B14F-4D97-AF65-F5344CB8AC3E}">
        <p14:creationId xmlns:p14="http://schemas.microsoft.com/office/powerpoint/2010/main" val="37976555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304801"/>
            <a:ext cx="2588684" cy="578961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304801"/>
            <a:ext cx="7569200" cy="5789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6F3C17E-69CF-3245-8F95-CC71659FACE3}"/>
              </a:ext>
            </a:extLst>
          </p:cNvPr>
          <p:cNvSpPr>
            <a:spLocks noGrp="1" noChangeArrowheads="1"/>
          </p:cNvSpPr>
          <p:nvPr>
            <p:ph type="dt"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E13ED33F-7B77-2048-A200-A042ACEB9CAD}"/>
              </a:ext>
            </a:extLst>
          </p:cNvPr>
          <p:cNvSpPr>
            <a:spLocks noGrp="1" noChangeArrowheads="1"/>
          </p:cNvSpPr>
          <p:nvPr>
            <p:ph type="ft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7668AA4-A1BD-CC48-A9C9-3CCAD36877CA}"/>
              </a:ext>
            </a:extLst>
          </p:cNvPr>
          <p:cNvSpPr>
            <a:spLocks noGrp="1" noChangeArrowheads="1"/>
          </p:cNvSpPr>
          <p:nvPr>
            <p:ph type="sldNum" idx="12"/>
          </p:nvPr>
        </p:nvSpPr>
        <p:spPr>
          <a:ln/>
        </p:spPr>
        <p:txBody>
          <a:bodyPr/>
          <a:lstStyle>
            <a:lvl1pPr>
              <a:defRPr/>
            </a:lvl1pPr>
          </a:lstStyle>
          <a:p>
            <a:pPr>
              <a:defRPr/>
            </a:pPr>
            <a:fld id="{47213E9A-C9EE-9942-8C1A-16AB1FF8DEEB}" type="slidenum">
              <a:rPr lang="en-GB" altLang="en-US"/>
              <a:pPr>
                <a:defRPr/>
              </a:pPr>
              <a:t>‹#›</a:t>
            </a:fld>
            <a:endParaRPr lang="en-GB" altLang="en-US"/>
          </a:p>
        </p:txBody>
      </p:sp>
    </p:spTree>
    <p:extLst>
      <p:ext uri="{BB962C8B-B14F-4D97-AF65-F5344CB8AC3E}">
        <p14:creationId xmlns:p14="http://schemas.microsoft.com/office/powerpoint/2010/main" val="22891298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914401" y="304800"/>
            <a:ext cx="10361084" cy="990600"/>
          </a:xfrm>
        </p:spPr>
        <p:txBody>
          <a:bodyPr/>
          <a:lstStyle/>
          <a:p>
            <a:r>
              <a:rPr lang="en-US"/>
              <a:t>Click to edit Master title style</a:t>
            </a:r>
          </a:p>
        </p:txBody>
      </p:sp>
      <p:sp>
        <p:nvSpPr>
          <p:cNvPr id="3" name="Rectangle 4">
            <a:extLst>
              <a:ext uri="{FF2B5EF4-FFF2-40B4-BE49-F238E27FC236}">
                <a16:creationId xmlns:a16="http://schemas.microsoft.com/office/drawing/2014/main" id="{BA4EACDA-F02E-BD4A-9ACB-06DA0722A637}"/>
              </a:ext>
            </a:extLst>
          </p:cNvPr>
          <p:cNvSpPr>
            <a:spLocks noGrp="1" noChangeArrowheads="1"/>
          </p:cNvSpPr>
          <p:nvPr>
            <p:ph type="dt"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42700058-58E5-5C44-A01E-4C35E5CF61C2}"/>
              </a:ext>
            </a:extLst>
          </p:cNvPr>
          <p:cNvSpPr>
            <a:spLocks noGrp="1" noChangeArrowheads="1"/>
          </p:cNvSpPr>
          <p:nvPr>
            <p:ph type="ft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B2BB3DE3-41EE-A245-8B8C-35134E4FE32B}"/>
              </a:ext>
            </a:extLst>
          </p:cNvPr>
          <p:cNvSpPr>
            <a:spLocks noGrp="1" noChangeArrowheads="1"/>
          </p:cNvSpPr>
          <p:nvPr>
            <p:ph type="sldNum" idx="12"/>
          </p:nvPr>
        </p:nvSpPr>
        <p:spPr>
          <a:ln/>
        </p:spPr>
        <p:txBody>
          <a:bodyPr/>
          <a:lstStyle>
            <a:lvl1pPr>
              <a:defRPr/>
            </a:lvl1pPr>
          </a:lstStyle>
          <a:p>
            <a:pPr>
              <a:defRPr/>
            </a:pPr>
            <a:fld id="{5BE04B2F-F1C6-474C-8B80-59A9E655C857}" type="slidenum">
              <a:rPr lang="en-GB" altLang="en-US"/>
              <a:pPr>
                <a:defRPr/>
              </a:pPr>
              <a:t>‹#›</a:t>
            </a:fld>
            <a:endParaRPr lang="en-GB" altLang="en-US"/>
          </a:p>
        </p:txBody>
      </p:sp>
    </p:spTree>
    <p:extLst>
      <p:ext uri="{BB962C8B-B14F-4D97-AF65-F5344CB8AC3E}">
        <p14:creationId xmlns:p14="http://schemas.microsoft.com/office/powerpoint/2010/main" val="447989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29474EE-60EB-4742-9427-EC4CCF9B290C}"/>
              </a:ext>
            </a:extLst>
          </p:cNvPr>
          <p:cNvSpPr>
            <a:spLocks noGrp="1" noChangeArrowheads="1"/>
          </p:cNvSpPr>
          <p:nvPr>
            <p:ph type="dt"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6F0D128-AF74-EE4C-8FAF-3DCE5A083A7F}"/>
              </a:ext>
            </a:extLst>
          </p:cNvPr>
          <p:cNvSpPr>
            <a:spLocks noGrp="1" noChangeArrowheads="1"/>
          </p:cNvSpPr>
          <p:nvPr>
            <p:ph type="ft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F574A820-353E-BA45-9FEF-9827A5999042}"/>
              </a:ext>
            </a:extLst>
          </p:cNvPr>
          <p:cNvSpPr>
            <a:spLocks noGrp="1" noChangeArrowheads="1"/>
          </p:cNvSpPr>
          <p:nvPr>
            <p:ph type="sldNum" idx="12"/>
          </p:nvPr>
        </p:nvSpPr>
        <p:spPr>
          <a:ln/>
        </p:spPr>
        <p:txBody>
          <a:bodyPr/>
          <a:lstStyle>
            <a:lvl1pPr>
              <a:defRPr/>
            </a:lvl1pPr>
          </a:lstStyle>
          <a:p>
            <a:pPr>
              <a:defRPr/>
            </a:pPr>
            <a:fld id="{F560F1A6-85E5-3A4A-AFDC-AA312D21FEBF}" type="slidenum">
              <a:rPr lang="en-GB" altLang="en-US"/>
              <a:pPr>
                <a:defRPr/>
              </a:pPr>
              <a:t>‹#›</a:t>
            </a:fld>
            <a:endParaRPr lang="en-GB" altLang="en-US"/>
          </a:p>
        </p:txBody>
      </p:sp>
    </p:spTree>
    <p:extLst>
      <p:ext uri="{BB962C8B-B14F-4D97-AF65-F5344CB8AC3E}">
        <p14:creationId xmlns:p14="http://schemas.microsoft.com/office/powerpoint/2010/main" val="1426455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596C1003-CA13-B547-A6BC-2ED907F62164}"/>
              </a:ext>
            </a:extLst>
          </p:cNvPr>
          <p:cNvSpPr>
            <a:spLocks noGrp="1" noChangeArrowheads="1"/>
          </p:cNvSpPr>
          <p:nvPr>
            <p:ph type="dt"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5443F7A-F04D-774E-946A-5E80EAD4EB6A}"/>
              </a:ext>
            </a:extLst>
          </p:cNvPr>
          <p:cNvSpPr>
            <a:spLocks noGrp="1" noChangeArrowheads="1"/>
          </p:cNvSpPr>
          <p:nvPr>
            <p:ph type="ft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5914675-2ED6-F443-B4B7-A99DFD701619}"/>
              </a:ext>
            </a:extLst>
          </p:cNvPr>
          <p:cNvSpPr>
            <a:spLocks noGrp="1" noChangeArrowheads="1"/>
          </p:cNvSpPr>
          <p:nvPr>
            <p:ph type="sldNum" idx="12"/>
          </p:nvPr>
        </p:nvSpPr>
        <p:spPr>
          <a:ln/>
        </p:spPr>
        <p:txBody>
          <a:bodyPr/>
          <a:lstStyle>
            <a:lvl1pPr>
              <a:defRPr/>
            </a:lvl1pPr>
          </a:lstStyle>
          <a:p>
            <a:pPr>
              <a:defRPr/>
            </a:pPr>
            <a:fld id="{2D978A1D-ED37-2F42-8852-2574580DCA01}" type="slidenum">
              <a:rPr lang="en-GB" altLang="en-US"/>
              <a:pPr>
                <a:defRPr/>
              </a:pPr>
              <a:t>‹#›</a:t>
            </a:fld>
            <a:endParaRPr lang="en-GB" altLang="en-US"/>
          </a:p>
        </p:txBody>
      </p:sp>
    </p:spTree>
    <p:extLst>
      <p:ext uri="{BB962C8B-B14F-4D97-AF65-F5344CB8AC3E}">
        <p14:creationId xmlns:p14="http://schemas.microsoft.com/office/powerpoint/2010/main" val="281723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1" y="1828801"/>
            <a:ext cx="5077884" cy="4265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5484" y="1828801"/>
            <a:ext cx="5080000" cy="4265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2AA833D2-D5B4-3F40-B24B-8B3620FACFDF}"/>
              </a:ext>
            </a:extLst>
          </p:cNvPr>
          <p:cNvSpPr>
            <a:spLocks noGrp="1" noChangeArrowheads="1"/>
          </p:cNvSpPr>
          <p:nvPr>
            <p:ph type="dt"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1BDBA97A-25C6-1E45-900D-A80C085DF714}"/>
              </a:ext>
            </a:extLst>
          </p:cNvPr>
          <p:cNvSpPr>
            <a:spLocks noGrp="1" noChangeArrowheads="1"/>
          </p:cNvSpPr>
          <p:nvPr>
            <p:ph type="ft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D8A7721F-FB86-1243-BF37-8730D0B1F0E3}"/>
              </a:ext>
            </a:extLst>
          </p:cNvPr>
          <p:cNvSpPr>
            <a:spLocks noGrp="1" noChangeArrowheads="1"/>
          </p:cNvSpPr>
          <p:nvPr>
            <p:ph type="sldNum" idx="12"/>
          </p:nvPr>
        </p:nvSpPr>
        <p:spPr>
          <a:ln/>
        </p:spPr>
        <p:txBody>
          <a:bodyPr/>
          <a:lstStyle>
            <a:lvl1pPr>
              <a:defRPr/>
            </a:lvl1pPr>
          </a:lstStyle>
          <a:p>
            <a:pPr>
              <a:defRPr/>
            </a:pPr>
            <a:fld id="{219E2901-DAB4-6E4E-B4BD-15A96E52EDD2}" type="slidenum">
              <a:rPr lang="en-GB" altLang="en-US"/>
              <a:pPr>
                <a:defRPr/>
              </a:pPr>
              <a:t>‹#›</a:t>
            </a:fld>
            <a:endParaRPr lang="en-GB" altLang="en-US"/>
          </a:p>
        </p:txBody>
      </p:sp>
    </p:spTree>
    <p:extLst>
      <p:ext uri="{BB962C8B-B14F-4D97-AF65-F5344CB8AC3E}">
        <p14:creationId xmlns:p14="http://schemas.microsoft.com/office/powerpoint/2010/main" val="2521458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D14C7E71-4C8A-2E46-AA7E-FA01DF9F9CFE}"/>
              </a:ext>
            </a:extLst>
          </p:cNvPr>
          <p:cNvSpPr>
            <a:spLocks noGrp="1" noChangeArrowheads="1"/>
          </p:cNvSpPr>
          <p:nvPr>
            <p:ph type="dt"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2FC7278D-D7DB-874C-973F-151AF1057B70}"/>
              </a:ext>
            </a:extLst>
          </p:cNvPr>
          <p:cNvSpPr>
            <a:spLocks noGrp="1" noChangeArrowheads="1"/>
          </p:cNvSpPr>
          <p:nvPr>
            <p:ph type="ft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9734FD40-CA81-DB4F-ABEF-9C137AC6BBAB}"/>
              </a:ext>
            </a:extLst>
          </p:cNvPr>
          <p:cNvSpPr>
            <a:spLocks noGrp="1" noChangeArrowheads="1"/>
          </p:cNvSpPr>
          <p:nvPr>
            <p:ph type="sldNum" idx="12"/>
          </p:nvPr>
        </p:nvSpPr>
        <p:spPr>
          <a:ln/>
        </p:spPr>
        <p:txBody>
          <a:bodyPr/>
          <a:lstStyle>
            <a:lvl1pPr>
              <a:defRPr/>
            </a:lvl1pPr>
          </a:lstStyle>
          <a:p>
            <a:pPr>
              <a:defRPr/>
            </a:pPr>
            <a:fld id="{4593CEDC-C3EC-E144-B912-4618413BD99D}" type="slidenum">
              <a:rPr lang="en-GB" altLang="en-US"/>
              <a:pPr>
                <a:defRPr/>
              </a:pPr>
              <a:t>‹#›</a:t>
            </a:fld>
            <a:endParaRPr lang="en-GB" altLang="en-US"/>
          </a:p>
        </p:txBody>
      </p:sp>
    </p:spTree>
    <p:extLst>
      <p:ext uri="{BB962C8B-B14F-4D97-AF65-F5344CB8AC3E}">
        <p14:creationId xmlns:p14="http://schemas.microsoft.com/office/powerpoint/2010/main" val="1089999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E273F7DA-CE96-F145-A99C-647290FD9CC8}"/>
              </a:ext>
            </a:extLst>
          </p:cNvPr>
          <p:cNvSpPr>
            <a:spLocks noGrp="1" noChangeArrowheads="1"/>
          </p:cNvSpPr>
          <p:nvPr>
            <p:ph type="dt"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E2C14BDC-1949-2442-8B39-458175EA823F}"/>
              </a:ext>
            </a:extLst>
          </p:cNvPr>
          <p:cNvSpPr>
            <a:spLocks noGrp="1" noChangeArrowheads="1"/>
          </p:cNvSpPr>
          <p:nvPr>
            <p:ph type="ft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DBA89DA9-4020-9C43-9BCC-E1636BDADAA3}"/>
              </a:ext>
            </a:extLst>
          </p:cNvPr>
          <p:cNvSpPr>
            <a:spLocks noGrp="1" noChangeArrowheads="1"/>
          </p:cNvSpPr>
          <p:nvPr>
            <p:ph type="sldNum" idx="12"/>
          </p:nvPr>
        </p:nvSpPr>
        <p:spPr>
          <a:ln/>
        </p:spPr>
        <p:txBody>
          <a:bodyPr/>
          <a:lstStyle>
            <a:lvl1pPr>
              <a:defRPr/>
            </a:lvl1pPr>
          </a:lstStyle>
          <a:p>
            <a:pPr>
              <a:defRPr/>
            </a:pPr>
            <a:fld id="{982CECEF-3526-4547-BB1B-332972E932DE}" type="slidenum">
              <a:rPr lang="en-GB" altLang="en-US"/>
              <a:pPr>
                <a:defRPr/>
              </a:pPr>
              <a:t>‹#›</a:t>
            </a:fld>
            <a:endParaRPr lang="en-GB" altLang="en-US"/>
          </a:p>
        </p:txBody>
      </p:sp>
    </p:spTree>
    <p:extLst>
      <p:ext uri="{BB962C8B-B14F-4D97-AF65-F5344CB8AC3E}">
        <p14:creationId xmlns:p14="http://schemas.microsoft.com/office/powerpoint/2010/main" val="1796382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3DAB59A-B9E8-3B4E-974D-F971410B1195}"/>
              </a:ext>
            </a:extLst>
          </p:cNvPr>
          <p:cNvSpPr>
            <a:spLocks noGrp="1" noChangeArrowheads="1"/>
          </p:cNvSpPr>
          <p:nvPr>
            <p:ph type="dt"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4CDBEDAE-3B4E-D343-9BB0-475B6C23A59B}"/>
              </a:ext>
            </a:extLst>
          </p:cNvPr>
          <p:cNvSpPr>
            <a:spLocks noGrp="1" noChangeArrowheads="1"/>
          </p:cNvSpPr>
          <p:nvPr>
            <p:ph type="ft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DCD6BA34-F86F-AE41-9B8B-00388FD24728}"/>
              </a:ext>
            </a:extLst>
          </p:cNvPr>
          <p:cNvSpPr>
            <a:spLocks noGrp="1" noChangeArrowheads="1"/>
          </p:cNvSpPr>
          <p:nvPr>
            <p:ph type="sldNum" idx="12"/>
          </p:nvPr>
        </p:nvSpPr>
        <p:spPr>
          <a:ln/>
        </p:spPr>
        <p:txBody>
          <a:bodyPr/>
          <a:lstStyle>
            <a:lvl1pPr>
              <a:defRPr/>
            </a:lvl1pPr>
          </a:lstStyle>
          <a:p>
            <a:pPr>
              <a:defRPr/>
            </a:pPr>
            <a:fld id="{29115E6F-B361-9843-A5EA-CCBE0A5396BD}" type="slidenum">
              <a:rPr lang="en-GB" altLang="en-US"/>
              <a:pPr>
                <a:defRPr/>
              </a:pPr>
              <a:t>‹#›</a:t>
            </a:fld>
            <a:endParaRPr lang="en-GB" altLang="en-US"/>
          </a:p>
        </p:txBody>
      </p:sp>
    </p:spTree>
    <p:extLst>
      <p:ext uri="{BB962C8B-B14F-4D97-AF65-F5344CB8AC3E}">
        <p14:creationId xmlns:p14="http://schemas.microsoft.com/office/powerpoint/2010/main" val="2561177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6111B45D-00EB-3943-8311-ADEC5D09DF6F}"/>
              </a:ext>
            </a:extLst>
          </p:cNvPr>
          <p:cNvSpPr>
            <a:spLocks noGrp="1" noChangeArrowheads="1"/>
          </p:cNvSpPr>
          <p:nvPr>
            <p:ph type="dt"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CC0E423A-B048-9444-8DD3-69A7B892F0F7}"/>
              </a:ext>
            </a:extLst>
          </p:cNvPr>
          <p:cNvSpPr>
            <a:spLocks noGrp="1" noChangeArrowheads="1"/>
          </p:cNvSpPr>
          <p:nvPr>
            <p:ph type="ft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A9DFCCBA-809B-6B4A-9EF3-E87B75A5ABAF}"/>
              </a:ext>
            </a:extLst>
          </p:cNvPr>
          <p:cNvSpPr>
            <a:spLocks noGrp="1" noChangeArrowheads="1"/>
          </p:cNvSpPr>
          <p:nvPr>
            <p:ph type="sldNum" idx="12"/>
          </p:nvPr>
        </p:nvSpPr>
        <p:spPr>
          <a:ln/>
        </p:spPr>
        <p:txBody>
          <a:bodyPr/>
          <a:lstStyle>
            <a:lvl1pPr>
              <a:defRPr/>
            </a:lvl1pPr>
          </a:lstStyle>
          <a:p>
            <a:pPr>
              <a:defRPr/>
            </a:pPr>
            <a:fld id="{7D95ACDD-110A-AC40-AD84-D72F90B2B653}" type="slidenum">
              <a:rPr lang="en-GB" altLang="en-US"/>
              <a:pPr>
                <a:defRPr/>
              </a:pPr>
              <a:t>‹#›</a:t>
            </a:fld>
            <a:endParaRPr lang="en-GB" altLang="en-US"/>
          </a:p>
        </p:txBody>
      </p:sp>
    </p:spTree>
    <p:extLst>
      <p:ext uri="{BB962C8B-B14F-4D97-AF65-F5344CB8AC3E}">
        <p14:creationId xmlns:p14="http://schemas.microsoft.com/office/powerpoint/2010/main" val="4014173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AB083394-3113-C144-A812-99C59380BBF6}"/>
              </a:ext>
            </a:extLst>
          </p:cNvPr>
          <p:cNvSpPr>
            <a:spLocks noGrp="1" noChangeArrowheads="1"/>
          </p:cNvSpPr>
          <p:nvPr>
            <p:ph type="dt"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98148CDD-CE66-CB4E-B36B-D0EA29D04ED9}"/>
              </a:ext>
            </a:extLst>
          </p:cNvPr>
          <p:cNvSpPr>
            <a:spLocks noGrp="1" noChangeArrowheads="1"/>
          </p:cNvSpPr>
          <p:nvPr>
            <p:ph type="ft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B5624AD1-1D12-894D-BFC1-F7C5A73BE813}"/>
              </a:ext>
            </a:extLst>
          </p:cNvPr>
          <p:cNvSpPr>
            <a:spLocks noGrp="1" noChangeArrowheads="1"/>
          </p:cNvSpPr>
          <p:nvPr>
            <p:ph type="sldNum" idx="12"/>
          </p:nvPr>
        </p:nvSpPr>
        <p:spPr>
          <a:ln/>
        </p:spPr>
        <p:txBody>
          <a:bodyPr/>
          <a:lstStyle>
            <a:lvl1pPr>
              <a:defRPr/>
            </a:lvl1pPr>
          </a:lstStyle>
          <a:p>
            <a:pPr>
              <a:defRPr/>
            </a:pPr>
            <a:fld id="{2EA2E407-97AD-324C-8E94-7521B69F66F0}" type="slidenum">
              <a:rPr lang="en-GB" altLang="en-US"/>
              <a:pPr>
                <a:defRPr/>
              </a:pPr>
              <a:t>‹#›</a:t>
            </a:fld>
            <a:endParaRPr lang="en-GB" altLang="en-US"/>
          </a:p>
        </p:txBody>
      </p:sp>
    </p:spTree>
    <p:extLst>
      <p:ext uri="{BB962C8B-B14F-4D97-AF65-F5344CB8AC3E}">
        <p14:creationId xmlns:p14="http://schemas.microsoft.com/office/powerpoint/2010/main" val="2269632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pic>
        <p:nvPicPr>
          <p:cNvPr id="1026" name="Picture 1">
            <a:extLst>
              <a:ext uri="{FF2B5EF4-FFF2-40B4-BE49-F238E27FC236}">
                <a16:creationId xmlns:a16="http://schemas.microsoft.com/office/drawing/2014/main" id="{33DE89B7-C31D-EB42-9701-C1D7CA62E4EC}"/>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1"/>
            <a:ext cx="12192000" cy="159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027" name="Rectangle 2">
            <a:extLst>
              <a:ext uri="{FF2B5EF4-FFF2-40B4-BE49-F238E27FC236}">
                <a16:creationId xmlns:a16="http://schemas.microsoft.com/office/drawing/2014/main" id="{CDCB20A3-A5D2-A240-89B2-2D7D2C473800}"/>
              </a:ext>
            </a:extLst>
          </p:cNvPr>
          <p:cNvSpPr>
            <a:spLocks noGrp="1" noChangeArrowheads="1"/>
          </p:cNvSpPr>
          <p:nvPr>
            <p:ph type="title"/>
          </p:nvPr>
        </p:nvSpPr>
        <p:spPr bwMode="auto">
          <a:xfrm>
            <a:off x="914401" y="304800"/>
            <a:ext cx="10361084"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ctr" anchorCtr="0" compatLnSpc="1">
            <a:prstTxWarp prst="textNoShape">
              <a:avLst/>
            </a:prstTxWarp>
          </a:bodyPr>
          <a:lstStyle/>
          <a:p>
            <a:pPr lvl="0"/>
            <a:r>
              <a:rPr lang="en-GB" altLang="en-US"/>
              <a:t>Click to edit Master title style</a:t>
            </a:r>
          </a:p>
        </p:txBody>
      </p:sp>
      <p:sp>
        <p:nvSpPr>
          <p:cNvPr id="1028" name="Rectangle 3">
            <a:extLst>
              <a:ext uri="{FF2B5EF4-FFF2-40B4-BE49-F238E27FC236}">
                <a16:creationId xmlns:a16="http://schemas.microsoft.com/office/drawing/2014/main" id="{0DF9E122-7422-C34F-93DE-75132661ABCE}"/>
              </a:ext>
            </a:extLst>
          </p:cNvPr>
          <p:cNvSpPr>
            <a:spLocks noGrp="1" noChangeArrowheads="1"/>
          </p:cNvSpPr>
          <p:nvPr>
            <p:ph type="body" idx="1"/>
          </p:nvPr>
        </p:nvSpPr>
        <p:spPr bwMode="auto">
          <a:xfrm>
            <a:off x="914401" y="1828801"/>
            <a:ext cx="10361084" cy="426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2" name="Rectangle 4">
            <a:extLst>
              <a:ext uri="{FF2B5EF4-FFF2-40B4-BE49-F238E27FC236}">
                <a16:creationId xmlns:a16="http://schemas.microsoft.com/office/drawing/2014/main" id="{053E8648-A1C3-4724-8ABE-90E0993B1E27}"/>
              </a:ext>
            </a:extLst>
          </p:cNvPr>
          <p:cNvSpPr>
            <a:spLocks noGrp="1" noChangeArrowheads="1"/>
          </p:cNvSpPr>
          <p:nvPr>
            <p:ph type="dt"/>
          </p:nvPr>
        </p:nvSpPr>
        <p:spPr bwMode="auto">
          <a:xfrm>
            <a:off x="914401" y="6248401"/>
            <a:ext cx="2537884" cy="45561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eaLnBrk="0" hangingPunct="0">
              <a:buClr>
                <a:srgbClr val="000000"/>
              </a:buClr>
              <a:buSzPct val="100000"/>
              <a:buFont typeface="Arial" charset="0"/>
              <a:buNone/>
              <a:defRPr sz="1400">
                <a:solidFill>
                  <a:srgbClr val="000000"/>
                </a:solidFill>
                <a:latin typeface="Arial" charset="0"/>
                <a:ea typeface="ヒラギノ角ゴ Pro W3" charset="-128"/>
                <a:cs typeface="ヒラギノ角ゴ Pro W3" charset="-128"/>
              </a:defRPr>
            </a:lvl1pPr>
          </a:lstStyle>
          <a:p>
            <a:pPr>
              <a:defRPr/>
            </a:pPr>
            <a:endParaRPr lang="en-US"/>
          </a:p>
        </p:txBody>
      </p:sp>
      <p:sp>
        <p:nvSpPr>
          <p:cNvPr id="1029" name="Rectangle 5">
            <a:extLst>
              <a:ext uri="{FF2B5EF4-FFF2-40B4-BE49-F238E27FC236}">
                <a16:creationId xmlns:a16="http://schemas.microsoft.com/office/drawing/2014/main" id="{B341B669-C26B-4087-881E-007769E9CF10}"/>
              </a:ext>
            </a:extLst>
          </p:cNvPr>
          <p:cNvSpPr>
            <a:spLocks noGrp="1" noChangeArrowheads="1"/>
          </p:cNvSpPr>
          <p:nvPr>
            <p:ph type="ftr"/>
          </p:nvPr>
        </p:nvSpPr>
        <p:spPr bwMode="auto">
          <a:xfrm>
            <a:off x="4165601" y="6248401"/>
            <a:ext cx="3858684" cy="45561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ctr" eaLnBrk="0" hangingPunct="0">
              <a:buClr>
                <a:srgbClr val="000000"/>
              </a:buClr>
              <a:buSzPct val="100000"/>
              <a:buFont typeface="Arial" charset="0"/>
              <a:buNone/>
              <a:defRPr sz="1400">
                <a:solidFill>
                  <a:srgbClr val="000000"/>
                </a:solidFill>
                <a:latin typeface="Arial" charset="0"/>
                <a:ea typeface="ヒラギノ角ゴ Pro W3" charset="-128"/>
                <a:cs typeface="ヒラギノ角ゴ Pro W3" charset="-128"/>
              </a:defRPr>
            </a:lvl1pPr>
          </a:lstStyle>
          <a:p>
            <a:pPr>
              <a:defRPr/>
            </a:pPr>
            <a:endParaRPr lang="en-US"/>
          </a:p>
        </p:txBody>
      </p:sp>
      <p:sp>
        <p:nvSpPr>
          <p:cNvPr id="1030" name="Rectangle 6">
            <a:extLst>
              <a:ext uri="{FF2B5EF4-FFF2-40B4-BE49-F238E27FC236}">
                <a16:creationId xmlns:a16="http://schemas.microsoft.com/office/drawing/2014/main" id="{6529FB56-9A27-4A43-B1FA-9991379D56C9}"/>
              </a:ext>
            </a:extLst>
          </p:cNvPr>
          <p:cNvSpPr>
            <a:spLocks noGrp="1" noChangeArrowheads="1"/>
          </p:cNvSpPr>
          <p:nvPr>
            <p:ph type="sldNum"/>
          </p:nvPr>
        </p:nvSpPr>
        <p:spPr bwMode="auto">
          <a:xfrm>
            <a:off x="9550401" y="6324601"/>
            <a:ext cx="2537884" cy="45561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eaLnBrk="0" hangingPunct="0">
              <a:buClr>
                <a:srgbClr val="000000"/>
              </a:buClr>
              <a:buSzPct val="100000"/>
              <a:buFont typeface="Arial" panose="020B0604020202020204" pitchFamily="34" charset="0"/>
              <a:buNone/>
              <a:defRPr sz="1400">
                <a:solidFill>
                  <a:srgbClr val="000000"/>
                </a:solidFill>
                <a:ea typeface="ヒラギノ角ゴ Pro W3" charset="-128"/>
              </a:defRPr>
            </a:lvl1pPr>
          </a:lstStyle>
          <a:p>
            <a:pPr>
              <a:defRPr/>
            </a:pPr>
            <a:fld id="{D1D74BDD-E563-604E-9D45-14649EDFE90A}" type="slidenum">
              <a:rPr lang="en-GB" altLang="en-US"/>
              <a:pPr>
                <a:defRPr/>
              </a:pPr>
              <a:t>‹#›</a:t>
            </a:fld>
            <a:endParaRPr lang="en-GB" altLang="en-US"/>
          </a:p>
        </p:txBody>
      </p:sp>
    </p:spTree>
    <p:extLst>
      <p:ext uri="{BB962C8B-B14F-4D97-AF65-F5344CB8AC3E}">
        <p14:creationId xmlns:p14="http://schemas.microsoft.com/office/powerpoint/2010/main" val="16788313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defTabSz="457200" rtl="0" eaLnBrk="0" fontAlgn="base" hangingPunct="0">
        <a:lnSpc>
          <a:spcPct val="86000"/>
        </a:lnSpc>
        <a:spcBef>
          <a:spcPct val="0"/>
        </a:spcBef>
        <a:spcAft>
          <a:spcPct val="0"/>
        </a:spcAft>
        <a:buClr>
          <a:srgbClr val="800000"/>
        </a:buClr>
        <a:buSzPct val="100000"/>
        <a:buFont typeface="Arial" panose="020B0604020202020204" pitchFamily="34" charset="0"/>
        <a:defRPr sz="4000" b="1">
          <a:solidFill>
            <a:srgbClr val="800000"/>
          </a:solidFill>
          <a:latin typeface="+mj-lt"/>
          <a:ea typeface="+mj-ea"/>
          <a:cs typeface="ヒラギノ角ゴ Pro W3" charset="-128"/>
        </a:defRPr>
      </a:lvl1pPr>
      <a:lvl2pPr algn="l" defTabSz="457200" rtl="0" eaLnBrk="0" fontAlgn="base" hangingPunct="0">
        <a:lnSpc>
          <a:spcPct val="86000"/>
        </a:lnSpc>
        <a:spcBef>
          <a:spcPct val="0"/>
        </a:spcBef>
        <a:spcAft>
          <a:spcPct val="0"/>
        </a:spcAft>
        <a:buClr>
          <a:srgbClr val="800000"/>
        </a:buClr>
        <a:buSzPct val="100000"/>
        <a:buFont typeface="Arial" panose="020B0604020202020204" pitchFamily="34" charset="0"/>
        <a:defRPr sz="4000" b="1">
          <a:solidFill>
            <a:srgbClr val="800000"/>
          </a:solidFill>
          <a:latin typeface="Arial" charset="0"/>
          <a:ea typeface="ヒラギノ角ゴ Pro W3" pitchFamily="1" charset="-128"/>
          <a:cs typeface="ヒラギノ角ゴ Pro W3" charset="-128"/>
        </a:defRPr>
      </a:lvl2pPr>
      <a:lvl3pPr algn="l" defTabSz="457200" rtl="0" eaLnBrk="0" fontAlgn="base" hangingPunct="0">
        <a:lnSpc>
          <a:spcPct val="86000"/>
        </a:lnSpc>
        <a:spcBef>
          <a:spcPct val="0"/>
        </a:spcBef>
        <a:spcAft>
          <a:spcPct val="0"/>
        </a:spcAft>
        <a:buClr>
          <a:srgbClr val="800000"/>
        </a:buClr>
        <a:buSzPct val="100000"/>
        <a:buFont typeface="Arial" panose="020B0604020202020204" pitchFamily="34" charset="0"/>
        <a:defRPr sz="4000" b="1">
          <a:solidFill>
            <a:srgbClr val="800000"/>
          </a:solidFill>
          <a:latin typeface="Arial" charset="0"/>
          <a:ea typeface="ヒラギノ角ゴ Pro W3" pitchFamily="1" charset="-128"/>
          <a:cs typeface="ヒラギノ角ゴ Pro W3" charset="-128"/>
        </a:defRPr>
      </a:lvl3pPr>
      <a:lvl4pPr algn="l" defTabSz="457200" rtl="0" eaLnBrk="0" fontAlgn="base" hangingPunct="0">
        <a:lnSpc>
          <a:spcPct val="86000"/>
        </a:lnSpc>
        <a:spcBef>
          <a:spcPct val="0"/>
        </a:spcBef>
        <a:spcAft>
          <a:spcPct val="0"/>
        </a:spcAft>
        <a:buClr>
          <a:srgbClr val="800000"/>
        </a:buClr>
        <a:buSzPct val="100000"/>
        <a:buFont typeface="Arial" panose="020B0604020202020204" pitchFamily="34" charset="0"/>
        <a:defRPr sz="4000" b="1">
          <a:solidFill>
            <a:srgbClr val="800000"/>
          </a:solidFill>
          <a:latin typeface="Arial" charset="0"/>
          <a:ea typeface="ヒラギノ角ゴ Pro W3" pitchFamily="1" charset="-128"/>
          <a:cs typeface="ヒラギノ角ゴ Pro W3" charset="-128"/>
        </a:defRPr>
      </a:lvl4pPr>
      <a:lvl5pPr algn="l" defTabSz="457200" rtl="0" eaLnBrk="0" fontAlgn="base" hangingPunct="0">
        <a:lnSpc>
          <a:spcPct val="86000"/>
        </a:lnSpc>
        <a:spcBef>
          <a:spcPct val="0"/>
        </a:spcBef>
        <a:spcAft>
          <a:spcPct val="0"/>
        </a:spcAft>
        <a:buClr>
          <a:srgbClr val="800000"/>
        </a:buClr>
        <a:buSzPct val="100000"/>
        <a:buFont typeface="Arial" panose="020B0604020202020204" pitchFamily="34" charset="0"/>
        <a:defRPr sz="4000" b="1">
          <a:solidFill>
            <a:srgbClr val="800000"/>
          </a:solidFill>
          <a:latin typeface="Arial" charset="0"/>
          <a:ea typeface="ヒラギノ角ゴ Pro W3" pitchFamily="1" charset="-128"/>
          <a:cs typeface="ヒラギノ角ゴ Pro W3" charset="-128"/>
        </a:defRPr>
      </a:lvl5pPr>
      <a:lvl6pPr marL="457200" algn="l" defTabSz="457200" rtl="0" eaLnBrk="0" fontAlgn="base" hangingPunct="0">
        <a:lnSpc>
          <a:spcPct val="86000"/>
        </a:lnSpc>
        <a:spcBef>
          <a:spcPct val="0"/>
        </a:spcBef>
        <a:spcAft>
          <a:spcPct val="0"/>
        </a:spcAft>
        <a:buClr>
          <a:srgbClr val="800000"/>
        </a:buClr>
        <a:buSzPct val="100000"/>
        <a:buFont typeface="Arial" charset="0"/>
        <a:defRPr sz="4000" b="1">
          <a:solidFill>
            <a:srgbClr val="800000"/>
          </a:solidFill>
          <a:latin typeface="Arial" charset="0"/>
          <a:ea typeface="ヒラギノ角ゴ Pro W3" pitchFamily="1" charset="-128"/>
        </a:defRPr>
      </a:lvl6pPr>
      <a:lvl7pPr marL="914400" algn="l" defTabSz="457200" rtl="0" eaLnBrk="0" fontAlgn="base" hangingPunct="0">
        <a:lnSpc>
          <a:spcPct val="86000"/>
        </a:lnSpc>
        <a:spcBef>
          <a:spcPct val="0"/>
        </a:spcBef>
        <a:spcAft>
          <a:spcPct val="0"/>
        </a:spcAft>
        <a:buClr>
          <a:srgbClr val="800000"/>
        </a:buClr>
        <a:buSzPct val="100000"/>
        <a:buFont typeface="Arial" charset="0"/>
        <a:defRPr sz="4000" b="1">
          <a:solidFill>
            <a:srgbClr val="800000"/>
          </a:solidFill>
          <a:latin typeface="Arial" charset="0"/>
          <a:ea typeface="ヒラギノ角ゴ Pro W3" pitchFamily="1" charset="-128"/>
        </a:defRPr>
      </a:lvl7pPr>
      <a:lvl8pPr marL="1371600" algn="l" defTabSz="457200" rtl="0" eaLnBrk="0" fontAlgn="base" hangingPunct="0">
        <a:lnSpc>
          <a:spcPct val="86000"/>
        </a:lnSpc>
        <a:spcBef>
          <a:spcPct val="0"/>
        </a:spcBef>
        <a:spcAft>
          <a:spcPct val="0"/>
        </a:spcAft>
        <a:buClr>
          <a:srgbClr val="800000"/>
        </a:buClr>
        <a:buSzPct val="100000"/>
        <a:buFont typeface="Arial" charset="0"/>
        <a:defRPr sz="4000" b="1">
          <a:solidFill>
            <a:srgbClr val="800000"/>
          </a:solidFill>
          <a:latin typeface="Arial" charset="0"/>
          <a:ea typeface="ヒラギノ角ゴ Pro W3" pitchFamily="1" charset="-128"/>
        </a:defRPr>
      </a:lvl8pPr>
      <a:lvl9pPr marL="1828800" algn="l" defTabSz="457200" rtl="0" eaLnBrk="0" fontAlgn="base" hangingPunct="0">
        <a:lnSpc>
          <a:spcPct val="86000"/>
        </a:lnSpc>
        <a:spcBef>
          <a:spcPct val="0"/>
        </a:spcBef>
        <a:spcAft>
          <a:spcPct val="0"/>
        </a:spcAft>
        <a:buClr>
          <a:srgbClr val="800000"/>
        </a:buClr>
        <a:buSzPct val="100000"/>
        <a:buFont typeface="Arial" charset="0"/>
        <a:defRPr sz="4000" b="1">
          <a:solidFill>
            <a:srgbClr val="800000"/>
          </a:solidFill>
          <a:latin typeface="Arial" charset="0"/>
          <a:ea typeface="ヒラギノ角ゴ Pro W3" pitchFamily="1" charset="-128"/>
        </a:defRPr>
      </a:lvl9pPr>
    </p:titleStyle>
    <p:bodyStyle>
      <a:lvl1pPr marL="341313" indent="-341313" algn="l" defTabSz="457200" rtl="0" eaLnBrk="0" fontAlgn="base" hangingPunct="0">
        <a:lnSpc>
          <a:spcPct val="86000"/>
        </a:lnSpc>
        <a:spcBef>
          <a:spcPts val="1200"/>
        </a:spcBef>
        <a:spcAft>
          <a:spcPct val="0"/>
        </a:spcAft>
        <a:buClr>
          <a:srgbClr val="000000"/>
        </a:buClr>
        <a:buSzPct val="100000"/>
        <a:buFont typeface="Arial" panose="020B0604020202020204" pitchFamily="34" charset="0"/>
        <a:buChar char="•"/>
        <a:defRPr sz="3200">
          <a:solidFill>
            <a:srgbClr val="000000"/>
          </a:solidFill>
          <a:latin typeface="+mn-lt"/>
          <a:ea typeface="+mn-ea"/>
          <a:cs typeface="ヒラギノ角ゴ Pro W3" charset="-128"/>
        </a:defRPr>
      </a:lvl1pPr>
      <a:lvl2pPr marL="741363" indent="-284163" algn="l" defTabSz="457200" rtl="0" eaLnBrk="0" fontAlgn="base" hangingPunct="0">
        <a:lnSpc>
          <a:spcPct val="96000"/>
        </a:lnSpc>
        <a:spcBef>
          <a:spcPts val="700"/>
        </a:spcBef>
        <a:spcAft>
          <a:spcPct val="0"/>
        </a:spcAft>
        <a:buClr>
          <a:srgbClr val="000000"/>
        </a:buClr>
        <a:buSzPct val="100000"/>
        <a:buFont typeface="Arial" panose="020B0604020202020204" pitchFamily="34" charset="0"/>
        <a:buChar char="–"/>
        <a:defRPr sz="2800">
          <a:solidFill>
            <a:srgbClr val="000000"/>
          </a:solidFill>
          <a:latin typeface="+mn-lt"/>
          <a:ea typeface="+mn-ea"/>
          <a:cs typeface="ヒラギノ角ゴ Pro W3" pitchFamily="-96" charset="-128"/>
        </a:defRPr>
      </a:lvl2pPr>
      <a:lvl3pPr marL="1143000" indent="-228600" algn="l" defTabSz="457200" rtl="0" eaLnBrk="0" fontAlgn="base" hangingPunct="0">
        <a:lnSpc>
          <a:spcPct val="96000"/>
        </a:lnSpc>
        <a:spcBef>
          <a:spcPts val="600"/>
        </a:spcBef>
        <a:spcAft>
          <a:spcPct val="0"/>
        </a:spcAft>
        <a:buClr>
          <a:srgbClr val="000000"/>
        </a:buClr>
        <a:buSzPct val="100000"/>
        <a:buFont typeface="Arial" panose="020B0604020202020204" pitchFamily="34" charset="0"/>
        <a:buChar char="•"/>
        <a:defRPr sz="2400">
          <a:solidFill>
            <a:srgbClr val="000000"/>
          </a:solidFill>
          <a:latin typeface="+mn-lt"/>
          <a:ea typeface="ＭＳ Ｐゴシック" pitchFamily="34" charset="-128"/>
          <a:cs typeface="ＭＳ Ｐゴシック" pitchFamily="68" charset="-128"/>
        </a:defRPr>
      </a:lvl3pPr>
      <a:lvl4pPr marL="1600200" indent="-228600" algn="l" defTabSz="457200" rtl="0" eaLnBrk="0" fontAlgn="base" hangingPunct="0">
        <a:lnSpc>
          <a:spcPct val="96000"/>
        </a:lnSpc>
        <a:spcBef>
          <a:spcPts val="500"/>
        </a:spcBef>
        <a:spcAft>
          <a:spcPct val="0"/>
        </a:spcAft>
        <a:buClr>
          <a:srgbClr val="000000"/>
        </a:buClr>
        <a:buSzPct val="100000"/>
        <a:buFont typeface="Arial" panose="020B0604020202020204" pitchFamily="34" charset="0"/>
        <a:buChar char="–"/>
        <a:defRPr sz="2000">
          <a:solidFill>
            <a:srgbClr val="000000"/>
          </a:solidFill>
          <a:latin typeface="+mn-lt"/>
          <a:ea typeface="ＭＳ Ｐゴシック" pitchFamily="34" charset="-128"/>
        </a:defRPr>
      </a:lvl4pPr>
      <a:lvl5pPr marL="2057400" indent="-228600" algn="l" defTabSz="457200" rtl="0" eaLnBrk="0" fontAlgn="base" hangingPunct="0">
        <a:lnSpc>
          <a:spcPct val="96000"/>
        </a:lnSpc>
        <a:spcBef>
          <a:spcPts val="500"/>
        </a:spcBef>
        <a:spcAft>
          <a:spcPct val="0"/>
        </a:spcAft>
        <a:buClr>
          <a:srgbClr val="000000"/>
        </a:buClr>
        <a:buSzPct val="100000"/>
        <a:buFont typeface="Arial" panose="020B0604020202020204" pitchFamily="34" charset="0"/>
        <a:buChar char="»"/>
        <a:defRPr sz="2000">
          <a:solidFill>
            <a:srgbClr val="000000"/>
          </a:solidFill>
          <a:latin typeface="+mn-lt"/>
          <a:ea typeface="ＭＳ Ｐゴシック" pitchFamily="34" charset="-128"/>
        </a:defRPr>
      </a:lvl5pPr>
      <a:lvl6pPr marL="2514600" indent="-228600" algn="l" defTabSz="457200" rtl="0" eaLnBrk="0" fontAlgn="base" hangingPunct="0">
        <a:lnSpc>
          <a:spcPct val="96000"/>
        </a:lnSpc>
        <a:spcBef>
          <a:spcPts val="500"/>
        </a:spcBef>
        <a:spcAft>
          <a:spcPct val="0"/>
        </a:spcAft>
        <a:buClr>
          <a:srgbClr val="000000"/>
        </a:buClr>
        <a:buSzPct val="100000"/>
        <a:buFont typeface="Arial" charset="0"/>
        <a:buChar char="»"/>
        <a:defRPr sz="2000">
          <a:solidFill>
            <a:srgbClr val="000000"/>
          </a:solidFill>
          <a:latin typeface="+mn-lt"/>
          <a:ea typeface="+mn-ea"/>
        </a:defRPr>
      </a:lvl6pPr>
      <a:lvl7pPr marL="2971800" indent="-228600" algn="l" defTabSz="457200" rtl="0" eaLnBrk="0" fontAlgn="base" hangingPunct="0">
        <a:lnSpc>
          <a:spcPct val="96000"/>
        </a:lnSpc>
        <a:spcBef>
          <a:spcPts val="500"/>
        </a:spcBef>
        <a:spcAft>
          <a:spcPct val="0"/>
        </a:spcAft>
        <a:buClr>
          <a:srgbClr val="000000"/>
        </a:buClr>
        <a:buSzPct val="100000"/>
        <a:buFont typeface="Arial" charset="0"/>
        <a:buChar char="»"/>
        <a:defRPr sz="2000">
          <a:solidFill>
            <a:srgbClr val="000000"/>
          </a:solidFill>
          <a:latin typeface="+mn-lt"/>
          <a:ea typeface="+mn-ea"/>
        </a:defRPr>
      </a:lvl7pPr>
      <a:lvl8pPr marL="3429000" indent="-228600" algn="l" defTabSz="457200" rtl="0" eaLnBrk="0" fontAlgn="base" hangingPunct="0">
        <a:lnSpc>
          <a:spcPct val="96000"/>
        </a:lnSpc>
        <a:spcBef>
          <a:spcPts val="500"/>
        </a:spcBef>
        <a:spcAft>
          <a:spcPct val="0"/>
        </a:spcAft>
        <a:buClr>
          <a:srgbClr val="000000"/>
        </a:buClr>
        <a:buSzPct val="100000"/>
        <a:buFont typeface="Arial" charset="0"/>
        <a:buChar char="»"/>
        <a:defRPr sz="2000">
          <a:solidFill>
            <a:srgbClr val="000000"/>
          </a:solidFill>
          <a:latin typeface="+mn-lt"/>
          <a:ea typeface="+mn-ea"/>
        </a:defRPr>
      </a:lvl8pPr>
      <a:lvl9pPr marL="3886200" indent="-228600" algn="l" defTabSz="457200" rtl="0" eaLnBrk="0" fontAlgn="base" hangingPunct="0">
        <a:lnSpc>
          <a:spcPct val="96000"/>
        </a:lnSpc>
        <a:spcBef>
          <a:spcPts val="500"/>
        </a:spcBef>
        <a:spcAft>
          <a:spcPct val="0"/>
        </a:spcAft>
        <a:buClr>
          <a:srgbClr val="000000"/>
        </a:buClr>
        <a:buSzPct val="100000"/>
        <a:buFont typeface="Arial" charset="0"/>
        <a:buChar char="»"/>
        <a:defRPr sz="20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5.emf"/><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8" Type="http://schemas.openxmlformats.org/officeDocument/2006/relationships/image" Target="../media/image21.png"/><Relationship Id="rId13" Type="http://schemas.openxmlformats.org/officeDocument/2006/relationships/image" Target="../media/image26.png"/><Relationship Id="rId3" Type="http://schemas.openxmlformats.org/officeDocument/2006/relationships/image" Target="../media/image16.jpeg"/><Relationship Id="rId7" Type="http://schemas.openxmlformats.org/officeDocument/2006/relationships/image" Target="../media/image20.png"/><Relationship Id="rId12" Type="http://schemas.openxmlformats.org/officeDocument/2006/relationships/image" Target="../media/image25.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19.png"/><Relationship Id="rId11" Type="http://schemas.openxmlformats.org/officeDocument/2006/relationships/image" Target="../media/image24.png"/><Relationship Id="rId5" Type="http://schemas.openxmlformats.org/officeDocument/2006/relationships/image" Target="../media/image18.png"/><Relationship Id="rId10" Type="http://schemas.openxmlformats.org/officeDocument/2006/relationships/image" Target="../media/image23.png"/><Relationship Id="rId4" Type="http://schemas.openxmlformats.org/officeDocument/2006/relationships/image" Target="../media/image17.jpeg"/><Relationship Id="rId9" Type="http://schemas.openxmlformats.org/officeDocument/2006/relationships/image" Target="../media/image22.png"/></Relationships>
</file>

<file path=ppt/slides/_rels/slide11.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jpeg"/><Relationship Id="rId7"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jpeg"/><Relationship Id="rId10" Type="http://schemas.openxmlformats.org/officeDocument/2006/relationships/image" Target="../media/image14.jpeg"/><Relationship Id="rId4" Type="http://schemas.openxmlformats.org/officeDocument/2006/relationships/image" Target="../media/image8.jpeg"/><Relationship Id="rId9" Type="http://schemas.openxmlformats.org/officeDocument/2006/relationships/image" Target="../media/image13.jpeg"/></Relationships>
</file>

<file path=ppt/slides/_rels/slide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Number Placeholder 3">
            <a:extLst>
              <a:ext uri="{FF2B5EF4-FFF2-40B4-BE49-F238E27FC236}">
                <a16:creationId xmlns:a16="http://schemas.microsoft.com/office/drawing/2014/main" id="{1537C7CA-95E2-C542-9681-A70BC981BEB6}"/>
              </a:ext>
            </a:extLst>
          </p:cNvPr>
          <p:cNvSpPr>
            <a:spLocks noGrp="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anose="020B0604020202020204" pitchFamily="34" charset="0"/>
                <a:ea typeface="ヒラギノ角ゴ Pro W3" panose="020B0300000000000000" pitchFamily="34"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anose="020B0604020202020204" pitchFamily="34" charset="0"/>
                <a:ea typeface="ヒラギノ角ゴ Pro W3" panose="020B0300000000000000" pitchFamily="34"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anose="020B0604020202020204" pitchFamily="34" charset="0"/>
                <a:ea typeface="ヒラギノ角ゴ Pro W3" panose="020B0300000000000000" pitchFamily="34"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anose="020B0604020202020204" pitchFamily="34" charset="0"/>
                <a:ea typeface="ヒラギノ角ゴ Pro W3" panose="020B0300000000000000" pitchFamily="34"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anose="020B0604020202020204" pitchFamily="34" charset="0"/>
                <a:ea typeface="ヒラギノ角ゴ Pro W3" panose="020B0300000000000000" pitchFamily="34" charset="-128"/>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anose="020B0604020202020204" pitchFamily="34" charset="0"/>
                <a:ea typeface="ヒラギノ角ゴ Pro W3" panose="020B0300000000000000" pitchFamily="34" charset="-128"/>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anose="020B0604020202020204" pitchFamily="34" charset="0"/>
                <a:ea typeface="ヒラギノ角ゴ Pro W3" panose="020B0300000000000000" pitchFamily="34" charset="-128"/>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anose="020B0604020202020204" pitchFamily="34" charset="0"/>
                <a:ea typeface="ヒラギノ角ゴ Pro W3" panose="020B0300000000000000" pitchFamily="34" charset="-128"/>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anose="020B0604020202020204" pitchFamily="34" charset="0"/>
                <a:ea typeface="ヒラギノ角ゴ Pro W3" panose="020B0300000000000000" pitchFamily="34" charset="-128"/>
              </a:defRPr>
            </a:lvl9pPr>
          </a:lstStyle>
          <a:p>
            <a:fld id="{8D84366A-FD41-DE44-93C3-E76EB5607C9A}" type="slidenum">
              <a:rPr lang="en-GB" altLang="en-US" sz="1400">
                <a:solidFill>
                  <a:srgbClr val="000000"/>
                </a:solidFill>
              </a:rPr>
              <a:pPr/>
              <a:t>1</a:t>
            </a:fld>
            <a:endParaRPr lang="en-GB" altLang="en-US" sz="1400">
              <a:solidFill>
                <a:srgbClr val="000000"/>
              </a:solidFill>
            </a:endParaRPr>
          </a:p>
        </p:txBody>
      </p:sp>
      <p:sp>
        <p:nvSpPr>
          <p:cNvPr id="16386" name="Text Box 1">
            <a:extLst>
              <a:ext uri="{FF2B5EF4-FFF2-40B4-BE49-F238E27FC236}">
                <a16:creationId xmlns:a16="http://schemas.microsoft.com/office/drawing/2014/main" id="{E11AF046-D0FE-7A42-96FE-4DEDE1436426}"/>
              </a:ext>
            </a:extLst>
          </p:cNvPr>
          <p:cNvSpPr txBox="1">
            <a:spLocks noChangeArrowheads="1"/>
          </p:cNvSpPr>
          <p:nvPr/>
        </p:nvSpPr>
        <p:spPr bwMode="auto">
          <a:xfrm>
            <a:off x="1905000" y="-76200"/>
            <a:ext cx="8382000" cy="185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anose="020B0604020202020204" pitchFamily="34" charset="0"/>
                <a:ea typeface="ヒラギノ角ゴ Pro W3" panose="020B0300000000000000" pitchFamily="34"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anose="020B0604020202020204" pitchFamily="34" charset="0"/>
                <a:ea typeface="ヒラギノ角ゴ Pro W3" panose="020B0300000000000000" pitchFamily="34"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anose="020B0604020202020204" pitchFamily="34" charset="0"/>
                <a:ea typeface="ヒラギノ角ゴ Pro W3" panose="020B0300000000000000" pitchFamily="34"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anose="020B0604020202020204" pitchFamily="34" charset="0"/>
                <a:ea typeface="ヒラギノ角ゴ Pro W3" panose="020B0300000000000000" pitchFamily="34"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anose="020B0604020202020204" pitchFamily="34" charset="0"/>
                <a:ea typeface="ヒラギノ角ゴ Pro W3" panose="020B0300000000000000" pitchFamily="34" charset="-128"/>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anose="020B0604020202020204" pitchFamily="34" charset="0"/>
                <a:ea typeface="ヒラギノ角ゴ Pro W3" panose="020B0300000000000000" pitchFamily="34" charset="-128"/>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anose="020B0604020202020204" pitchFamily="34" charset="0"/>
                <a:ea typeface="ヒラギノ角ゴ Pro W3" panose="020B0300000000000000" pitchFamily="34" charset="-128"/>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anose="020B0604020202020204" pitchFamily="34" charset="0"/>
                <a:ea typeface="ヒラギノ角ゴ Pro W3" panose="020B0300000000000000" pitchFamily="34" charset="-128"/>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anose="020B0604020202020204" pitchFamily="34" charset="0"/>
                <a:ea typeface="ヒラギノ角ゴ Pro W3" panose="020B0300000000000000" pitchFamily="34" charset="-128"/>
              </a:defRPr>
            </a:lvl9pPr>
          </a:lstStyle>
          <a:p>
            <a:pPr algn="ctr" eaLnBrk="1" hangingPunct="1">
              <a:lnSpc>
                <a:spcPct val="90000"/>
              </a:lnSpc>
              <a:buClr>
                <a:srgbClr val="800000"/>
              </a:buClr>
              <a:buSzPct val="100000"/>
              <a:buFont typeface="Arial" panose="020B0604020202020204" pitchFamily="34" charset="0"/>
              <a:buNone/>
            </a:pPr>
            <a:r>
              <a:rPr lang="en-GB" altLang="en-US" sz="4400" b="1" dirty="0">
                <a:solidFill>
                  <a:srgbClr val="800000"/>
                </a:solidFill>
              </a:rPr>
              <a:t>Integrated Pest Management in Multifamily Housing</a:t>
            </a:r>
          </a:p>
        </p:txBody>
      </p:sp>
      <p:sp>
        <p:nvSpPr>
          <p:cNvPr id="16387" name="Rectangle 2">
            <a:extLst>
              <a:ext uri="{FF2B5EF4-FFF2-40B4-BE49-F238E27FC236}">
                <a16:creationId xmlns:a16="http://schemas.microsoft.com/office/drawing/2014/main" id="{3B2203E3-9CE6-1140-AA54-9A02D04EA479}"/>
              </a:ext>
            </a:extLst>
          </p:cNvPr>
          <p:cNvSpPr>
            <a:spLocks noChangeArrowheads="1"/>
          </p:cNvSpPr>
          <p:nvPr/>
        </p:nvSpPr>
        <p:spPr bwMode="auto">
          <a:xfrm>
            <a:off x="2911475" y="2606269"/>
            <a:ext cx="181822" cy="64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nchor="ctr">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anose="020B0604020202020204" pitchFamily="34" charset="0"/>
                <a:ea typeface="ヒラギノ角ゴ Pro W3" panose="020B0300000000000000" pitchFamily="34"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anose="020B0604020202020204" pitchFamily="34" charset="0"/>
                <a:ea typeface="ヒラギノ角ゴ Pro W3" panose="020B0300000000000000" pitchFamily="34"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anose="020B0604020202020204" pitchFamily="34" charset="0"/>
                <a:ea typeface="ヒラギノ角ゴ Pro W3" panose="020B0300000000000000" pitchFamily="34"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anose="020B0604020202020204" pitchFamily="34" charset="0"/>
                <a:ea typeface="ヒラギノ角ゴ Pro W3" panose="020B0300000000000000" pitchFamily="34"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anose="020B0604020202020204" pitchFamily="34" charset="0"/>
                <a:ea typeface="ヒラギノ角ゴ Pro W3" panose="020B0300000000000000" pitchFamily="34" charset="-128"/>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anose="020B0604020202020204" pitchFamily="34" charset="0"/>
                <a:ea typeface="ヒラギノ角ゴ Pro W3" panose="020B0300000000000000" pitchFamily="34" charset="-128"/>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anose="020B0604020202020204" pitchFamily="34" charset="0"/>
                <a:ea typeface="ヒラギノ角ゴ Pro W3" panose="020B0300000000000000" pitchFamily="34" charset="-128"/>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anose="020B0604020202020204" pitchFamily="34" charset="0"/>
                <a:ea typeface="ヒラギノ角ゴ Pro W3" panose="020B0300000000000000" pitchFamily="34" charset="-128"/>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anose="020B0604020202020204" pitchFamily="34" charset="0"/>
                <a:ea typeface="ヒラギノ角ゴ Pro W3" panose="020B0300000000000000" pitchFamily="34" charset="-128"/>
              </a:defRPr>
            </a:lvl9pPr>
          </a:lstStyle>
          <a:p>
            <a:pPr eaLnBrk="1" hangingPunct="1">
              <a:buClr>
                <a:srgbClr val="000000"/>
              </a:buClr>
              <a:buSzPct val="100000"/>
              <a:buFont typeface="Arial" panose="020B0604020202020204" pitchFamily="34" charset="0"/>
              <a:buNone/>
            </a:pPr>
            <a:br>
              <a:rPr lang="en-GB" altLang="en-US" sz="1800">
                <a:solidFill>
                  <a:srgbClr val="000000"/>
                </a:solidFill>
              </a:rPr>
            </a:br>
            <a:endParaRPr lang="en-GB" altLang="en-US" sz="1800">
              <a:solidFill>
                <a:srgbClr val="000000"/>
              </a:solidFill>
            </a:endParaRPr>
          </a:p>
        </p:txBody>
      </p:sp>
      <p:sp>
        <p:nvSpPr>
          <p:cNvPr id="16388" name="Rectangle 3">
            <a:extLst>
              <a:ext uri="{FF2B5EF4-FFF2-40B4-BE49-F238E27FC236}">
                <a16:creationId xmlns:a16="http://schemas.microsoft.com/office/drawing/2014/main" id="{D72A9393-B45C-E340-B10D-0F9E7D385CB0}"/>
              </a:ext>
            </a:extLst>
          </p:cNvPr>
          <p:cNvSpPr>
            <a:spLocks noChangeArrowheads="1"/>
          </p:cNvSpPr>
          <p:nvPr/>
        </p:nvSpPr>
        <p:spPr bwMode="auto">
          <a:xfrm>
            <a:off x="9448800" y="2568576"/>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bg1"/>
                </a:solidFill>
                <a:latin typeface="Arial" panose="020B0604020202020204" pitchFamily="34" charset="0"/>
                <a:ea typeface="ヒラギノ角ゴ Pro W3" panose="020B0300000000000000" pitchFamily="34" charset="-128"/>
              </a:defRPr>
            </a:lvl1pPr>
            <a:lvl2pPr marL="742950" indent="-285750" eaLnBrk="0" hangingPunct="0">
              <a:defRPr sz="2400">
                <a:solidFill>
                  <a:schemeClr val="bg1"/>
                </a:solidFill>
                <a:latin typeface="Arial" panose="020B0604020202020204" pitchFamily="34" charset="0"/>
                <a:ea typeface="ヒラギノ角ゴ Pro W3" panose="020B0300000000000000" pitchFamily="34" charset="-128"/>
              </a:defRPr>
            </a:lvl2pPr>
            <a:lvl3pPr marL="1143000" indent="-228600" eaLnBrk="0" hangingPunct="0">
              <a:defRPr sz="2400">
                <a:solidFill>
                  <a:schemeClr val="bg1"/>
                </a:solidFill>
                <a:latin typeface="Arial" panose="020B0604020202020204" pitchFamily="34" charset="0"/>
                <a:ea typeface="ヒラギノ角ゴ Pro W3" panose="020B0300000000000000" pitchFamily="34" charset="-128"/>
              </a:defRPr>
            </a:lvl3pPr>
            <a:lvl4pPr marL="1600200" indent="-228600" eaLnBrk="0" hangingPunct="0">
              <a:defRPr sz="2400">
                <a:solidFill>
                  <a:schemeClr val="bg1"/>
                </a:solidFill>
                <a:latin typeface="Arial" panose="020B0604020202020204" pitchFamily="34" charset="0"/>
                <a:ea typeface="ヒラギノ角ゴ Pro W3" panose="020B0300000000000000" pitchFamily="34" charset="-128"/>
              </a:defRPr>
            </a:lvl4pPr>
            <a:lvl5pPr marL="2057400" indent="-228600" eaLnBrk="0" hangingPunct="0">
              <a:defRPr sz="2400">
                <a:solidFill>
                  <a:schemeClr val="bg1"/>
                </a:solidFill>
                <a:latin typeface="Arial" panose="020B0604020202020204" pitchFamily="34" charset="0"/>
                <a:ea typeface="ヒラギノ角ゴ Pro W3" panose="020B0300000000000000" pitchFamily="34" charset="-128"/>
              </a:defRPr>
            </a:lvl5pPr>
            <a:lvl6pPr marL="2514600" indent="-228600" defTabSz="457200" eaLnBrk="0" fontAlgn="base" hangingPunct="0">
              <a:spcBef>
                <a:spcPct val="0"/>
              </a:spcBef>
              <a:spcAft>
                <a:spcPct val="0"/>
              </a:spcAft>
              <a:defRPr sz="2400">
                <a:solidFill>
                  <a:schemeClr val="bg1"/>
                </a:solidFill>
                <a:latin typeface="Arial" panose="020B0604020202020204" pitchFamily="34" charset="0"/>
                <a:ea typeface="ヒラギノ角ゴ Pro W3" panose="020B0300000000000000" pitchFamily="34" charset="-128"/>
              </a:defRPr>
            </a:lvl6pPr>
            <a:lvl7pPr marL="2971800" indent="-228600" defTabSz="457200" eaLnBrk="0" fontAlgn="base" hangingPunct="0">
              <a:spcBef>
                <a:spcPct val="0"/>
              </a:spcBef>
              <a:spcAft>
                <a:spcPct val="0"/>
              </a:spcAft>
              <a:defRPr sz="2400">
                <a:solidFill>
                  <a:schemeClr val="bg1"/>
                </a:solidFill>
                <a:latin typeface="Arial" panose="020B0604020202020204" pitchFamily="34" charset="0"/>
                <a:ea typeface="ヒラギノ角ゴ Pro W3" panose="020B0300000000000000" pitchFamily="34" charset="-128"/>
              </a:defRPr>
            </a:lvl7pPr>
            <a:lvl8pPr marL="3429000" indent="-228600" defTabSz="457200" eaLnBrk="0" fontAlgn="base" hangingPunct="0">
              <a:spcBef>
                <a:spcPct val="0"/>
              </a:spcBef>
              <a:spcAft>
                <a:spcPct val="0"/>
              </a:spcAft>
              <a:defRPr sz="2400">
                <a:solidFill>
                  <a:schemeClr val="bg1"/>
                </a:solidFill>
                <a:latin typeface="Arial" panose="020B0604020202020204" pitchFamily="34" charset="0"/>
                <a:ea typeface="ヒラギノ角ゴ Pro W3" panose="020B0300000000000000" pitchFamily="34" charset="-128"/>
              </a:defRPr>
            </a:lvl8pPr>
            <a:lvl9pPr marL="3886200" indent="-228600" defTabSz="457200" eaLnBrk="0" fontAlgn="base" hangingPunct="0">
              <a:spcBef>
                <a:spcPct val="0"/>
              </a:spcBef>
              <a:spcAft>
                <a:spcPct val="0"/>
              </a:spcAft>
              <a:defRPr sz="2400">
                <a:solidFill>
                  <a:schemeClr val="bg1"/>
                </a:solidFill>
                <a:latin typeface="Arial" panose="020B0604020202020204" pitchFamily="34" charset="0"/>
                <a:ea typeface="ヒラギノ角ゴ Pro W3" panose="020B0300000000000000" pitchFamily="34" charset="-128"/>
              </a:defRPr>
            </a:lvl9pPr>
          </a:lstStyle>
          <a:p>
            <a:pPr algn="ctr">
              <a:lnSpc>
                <a:spcPct val="96000"/>
              </a:lnSpc>
              <a:buClr>
                <a:srgbClr val="000000"/>
              </a:buClr>
              <a:buSzPct val="100000"/>
              <a:buFont typeface="Arial" panose="020B0604020202020204" pitchFamily="34" charset="0"/>
              <a:buNone/>
            </a:pPr>
            <a:endParaRPr lang="en-US" altLang="en-US"/>
          </a:p>
        </p:txBody>
      </p:sp>
      <p:sp>
        <p:nvSpPr>
          <p:cNvPr id="16389" name="Rectangle 4">
            <a:extLst>
              <a:ext uri="{FF2B5EF4-FFF2-40B4-BE49-F238E27FC236}">
                <a16:creationId xmlns:a16="http://schemas.microsoft.com/office/drawing/2014/main" id="{061DB571-4786-AD40-84F0-4026EAFEBD1B}"/>
              </a:ext>
            </a:extLst>
          </p:cNvPr>
          <p:cNvSpPr>
            <a:spLocks noChangeArrowheads="1"/>
          </p:cNvSpPr>
          <p:nvPr/>
        </p:nvSpPr>
        <p:spPr bwMode="auto">
          <a:xfrm>
            <a:off x="9596438" y="78422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bg1"/>
                </a:solidFill>
                <a:latin typeface="Arial" panose="020B0604020202020204" pitchFamily="34" charset="0"/>
                <a:ea typeface="ヒラギノ角ゴ Pro W3" panose="020B0300000000000000" pitchFamily="34" charset="-128"/>
              </a:defRPr>
            </a:lvl1pPr>
            <a:lvl2pPr marL="742950" indent="-285750" eaLnBrk="0" hangingPunct="0">
              <a:defRPr sz="2400">
                <a:solidFill>
                  <a:schemeClr val="bg1"/>
                </a:solidFill>
                <a:latin typeface="Arial" panose="020B0604020202020204" pitchFamily="34" charset="0"/>
                <a:ea typeface="ヒラギノ角ゴ Pro W3" panose="020B0300000000000000" pitchFamily="34" charset="-128"/>
              </a:defRPr>
            </a:lvl2pPr>
            <a:lvl3pPr marL="1143000" indent="-228600" eaLnBrk="0" hangingPunct="0">
              <a:defRPr sz="2400">
                <a:solidFill>
                  <a:schemeClr val="bg1"/>
                </a:solidFill>
                <a:latin typeface="Arial" panose="020B0604020202020204" pitchFamily="34" charset="0"/>
                <a:ea typeface="ヒラギノ角ゴ Pro W3" panose="020B0300000000000000" pitchFamily="34" charset="-128"/>
              </a:defRPr>
            </a:lvl3pPr>
            <a:lvl4pPr marL="1600200" indent="-228600" eaLnBrk="0" hangingPunct="0">
              <a:defRPr sz="2400">
                <a:solidFill>
                  <a:schemeClr val="bg1"/>
                </a:solidFill>
                <a:latin typeface="Arial" panose="020B0604020202020204" pitchFamily="34" charset="0"/>
                <a:ea typeface="ヒラギノ角ゴ Pro W3" panose="020B0300000000000000" pitchFamily="34" charset="-128"/>
              </a:defRPr>
            </a:lvl4pPr>
            <a:lvl5pPr marL="2057400" indent="-228600" eaLnBrk="0" hangingPunct="0">
              <a:defRPr sz="2400">
                <a:solidFill>
                  <a:schemeClr val="bg1"/>
                </a:solidFill>
                <a:latin typeface="Arial" panose="020B0604020202020204" pitchFamily="34" charset="0"/>
                <a:ea typeface="ヒラギノ角ゴ Pro W3" panose="020B0300000000000000" pitchFamily="34" charset="-128"/>
              </a:defRPr>
            </a:lvl5pPr>
            <a:lvl6pPr marL="2514600" indent="-228600" defTabSz="457200" eaLnBrk="0" fontAlgn="base" hangingPunct="0">
              <a:spcBef>
                <a:spcPct val="0"/>
              </a:spcBef>
              <a:spcAft>
                <a:spcPct val="0"/>
              </a:spcAft>
              <a:defRPr sz="2400">
                <a:solidFill>
                  <a:schemeClr val="bg1"/>
                </a:solidFill>
                <a:latin typeface="Arial" panose="020B0604020202020204" pitchFamily="34" charset="0"/>
                <a:ea typeface="ヒラギノ角ゴ Pro W3" panose="020B0300000000000000" pitchFamily="34" charset="-128"/>
              </a:defRPr>
            </a:lvl6pPr>
            <a:lvl7pPr marL="2971800" indent="-228600" defTabSz="457200" eaLnBrk="0" fontAlgn="base" hangingPunct="0">
              <a:spcBef>
                <a:spcPct val="0"/>
              </a:spcBef>
              <a:spcAft>
                <a:spcPct val="0"/>
              </a:spcAft>
              <a:defRPr sz="2400">
                <a:solidFill>
                  <a:schemeClr val="bg1"/>
                </a:solidFill>
                <a:latin typeface="Arial" panose="020B0604020202020204" pitchFamily="34" charset="0"/>
                <a:ea typeface="ヒラギノ角ゴ Pro W3" panose="020B0300000000000000" pitchFamily="34" charset="-128"/>
              </a:defRPr>
            </a:lvl7pPr>
            <a:lvl8pPr marL="3429000" indent="-228600" defTabSz="457200" eaLnBrk="0" fontAlgn="base" hangingPunct="0">
              <a:spcBef>
                <a:spcPct val="0"/>
              </a:spcBef>
              <a:spcAft>
                <a:spcPct val="0"/>
              </a:spcAft>
              <a:defRPr sz="2400">
                <a:solidFill>
                  <a:schemeClr val="bg1"/>
                </a:solidFill>
                <a:latin typeface="Arial" panose="020B0604020202020204" pitchFamily="34" charset="0"/>
                <a:ea typeface="ヒラギノ角ゴ Pro W3" panose="020B0300000000000000" pitchFamily="34" charset="-128"/>
              </a:defRPr>
            </a:lvl8pPr>
            <a:lvl9pPr marL="3886200" indent="-228600" defTabSz="457200" eaLnBrk="0" fontAlgn="base" hangingPunct="0">
              <a:spcBef>
                <a:spcPct val="0"/>
              </a:spcBef>
              <a:spcAft>
                <a:spcPct val="0"/>
              </a:spcAft>
              <a:defRPr sz="2400">
                <a:solidFill>
                  <a:schemeClr val="bg1"/>
                </a:solidFill>
                <a:latin typeface="Arial" panose="020B0604020202020204" pitchFamily="34" charset="0"/>
                <a:ea typeface="ヒラギノ角ゴ Pro W3" panose="020B0300000000000000" pitchFamily="34" charset="-128"/>
              </a:defRPr>
            </a:lvl9pPr>
          </a:lstStyle>
          <a:p>
            <a:pPr algn="ctr">
              <a:lnSpc>
                <a:spcPct val="96000"/>
              </a:lnSpc>
              <a:buClr>
                <a:srgbClr val="000000"/>
              </a:buClr>
              <a:buSzPct val="100000"/>
              <a:buFont typeface="Arial" panose="020B0604020202020204" pitchFamily="34" charset="0"/>
              <a:buNone/>
            </a:pPr>
            <a:endParaRPr lang="en-US" altLang="en-US"/>
          </a:p>
        </p:txBody>
      </p:sp>
      <p:grpSp>
        <p:nvGrpSpPr>
          <p:cNvPr id="16390" name="Group 5">
            <a:extLst>
              <a:ext uri="{FF2B5EF4-FFF2-40B4-BE49-F238E27FC236}">
                <a16:creationId xmlns:a16="http://schemas.microsoft.com/office/drawing/2014/main" id="{24392A44-A8DC-EF4C-8DBF-8B3492E7A4A0}"/>
              </a:ext>
            </a:extLst>
          </p:cNvPr>
          <p:cNvGrpSpPr>
            <a:grpSpLocks/>
          </p:cNvGrpSpPr>
          <p:nvPr/>
        </p:nvGrpSpPr>
        <p:grpSpPr bwMode="auto">
          <a:xfrm>
            <a:off x="8223250" y="3949700"/>
            <a:ext cx="1993900" cy="2852738"/>
            <a:chOff x="4220" y="2488"/>
            <a:chExt cx="1256" cy="1797"/>
          </a:xfrm>
        </p:grpSpPr>
        <p:pic>
          <p:nvPicPr>
            <p:cNvPr id="16392" name="Picture 6">
              <a:extLst>
                <a:ext uri="{FF2B5EF4-FFF2-40B4-BE49-F238E27FC236}">
                  <a16:creationId xmlns:a16="http://schemas.microsoft.com/office/drawing/2014/main" id="{01417285-F012-2643-9007-2EE91E834F8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64" y="3600"/>
              <a:ext cx="600" cy="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6393" name="Picture 7">
              <a:extLst>
                <a:ext uri="{FF2B5EF4-FFF2-40B4-BE49-F238E27FC236}">
                  <a16:creationId xmlns:a16="http://schemas.microsoft.com/office/drawing/2014/main" id="{327EB26D-DDA9-054C-A756-163DD75F3B2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21" y="3025"/>
              <a:ext cx="558" cy="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6394" name="Picture 8">
              <a:extLst>
                <a:ext uri="{FF2B5EF4-FFF2-40B4-BE49-F238E27FC236}">
                  <a16:creationId xmlns:a16="http://schemas.microsoft.com/office/drawing/2014/main" id="{B13E46FC-3DCA-AF47-B968-E04267DA8DB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00" y="2592"/>
              <a:ext cx="558" cy="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grpSp>
      <p:sp>
        <p:nvSpPr>
          <p:cNvPr id="16391" name="Rectangle 9">
            <a:extLst>
              <a:ext uri="{FF2B5EF4-FFF2-40B4-BE49-F238E27FC236}">
                <a16:creationId xmlns:a16="http://schemas.microsoft.com/office/drawing/2014/main" id="{C0232CCA-2187-AE4A-B910-8DE2BF3A714C}"/>
              </a:ext>
            </a:extLst>
          </p:cNvPr>
          <p:cNvSpPr>
            <a:spLocks noChangeArrowheads="1"/>
          </p:cNvSpPr>
          <p:nvPr/>
        </p:nvSpPr>
        <p:spPr bwMode="auto">
          <a:xfrm>
            <a:off x="7477125" y="597852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bg1"/>
                </a:solidFill>
                <a:latin typeface="Arial" panose="020B0604020202020204" pitchFamily="34" charset="0"/>
                <a:ea typeface="ヒラギノ角ゴ Pro W3" panose="020B0300000000000000" pitchFamily="34" charset="-128"/>
              </a:defRPr>
            </a:lvl1pPr>
            <a:lvl2pPr marL="742950" indent="-285750" eaLnBrk="0" hangingPunct="0">
              <a:defRPr sz="2400">
                <a:solidFill>
                  <a:schemeClr val="bg1"/>
                </a:solidFill>
                <a:latin typeface="Arial" panose="020B0604020202020204" pitchFamily="34" charset="0"/>
                <a:ea typeface="ヒラギノ角ゴ Pro W3" panose="020B0300000000000000" pitchFamily="34" charset="-128"/>
              </a:defRPr>
            </a:lvl2pPr>
            <a:lvl3pPr marL="1143000" indent="-228600" eaLnBrk="0" hangingPunct="0">
              <a:defRPr sz="2400">
                <a:solidFill>
                  <a:schemeClr val="bg1"/>
                </a:solidFill>
                <a:latin typeface="Arial" panose="020B0604020202020204" pitchFamily="34" charset="0"/>
                <a:ea typeface="ヒラギノ角ゴ Pro W3" panose="020B0300000000000000" pitchFamily="34" charset="-128"/>
              </a:defRPr>
            </a:lvl3pPr>
            <a:lvl4pPr marL="1600200" indent="-228600" eaLnBrk="0" hangingPunct="0">
              <a:defRPr sz="2400">
                <a:solidFill>
                  <a:schemeClr val="bg1"/>
                </a:solidFill>
                <a:latin typeface="Arial" panose="020B0604020202020204" pitchFamily="34" charset="0"/>
                <a:ea typeface="ヒラギノ角ゴ Pro W3" panose="020B0300000000000000" pitchFamily="34" charset="-128"/>
              </a:defRPr>
            </a:lvl4pPr>
            <a:lvl5pPr marL="2057400" indent="-228600" eaLnBrk="0" hangingPunct="0">
              <a:defRPr sz="2400">
                <a:solidFill>
                  <a:schemeClr val="bg1"/>
                </a:solidFill>
                <a:latin typeface="Arial" panose="020B0604020202020204" pitchFamily="34" charset="0"/>
                <a:ea typeface="ヒラギノ角ゴ Pro W3" panose="020B0300000000000000" pitchFamily="34" charset="-128"/>
              </a:defRPr>
            </a:lvl5pPr>
            <a:lvl6pPr marL="2514600" indent="-228600" defTabSz="457200" eaLnBrk="0" fontAlgn="base" hangingPunct="0">
              <a:spcBef>
                <a:spcPct val="0"/>
              </a:spcBef>
              <a:spcAft>
                <a:spcPct val="0"/>
              </a:spcAft>
              <a:defRPr sz="2400">
                <a:solidFill>
                  <a:schemeClr val="bg1"/>
                </a:solidFill>
                <a:latin typeface="Arial" panose="020B0604020202020204" pitchFamily="34" charset="0"/>
                <a:ea typeface="ヒラギノ角ゴ Pro W3" panose="020B0300000000000000" pitchFamily="34" charset="-128"/>
              </a:defRPr>
            </a:lvl6pPr>
            <a:lvl7pPr marL="2971800" indent="-228600" defTabSz="457200" eaLnBrk="0" fontAlgn="base" hangingPunct="0">
              <a:spcBef>
                <a:spcPct val="0"/>
              </a:spcBef>
              <a:spcAft>
                <a:spcPct val="0"/>
              </a:spcAft>
              <a:defRPr sz="2400">
                <a:solidFill>
                  <a:schemeClr val="bg1"/>
                </a:solidFill>
                <a:latin typeface="Arial" panose="020B0604020202020204" pitchFamily="34" charset="0"/>
                <a:ea typeface="ヒラギノ角ゴ Pro W3" panose="020B0300000000000000" pitchFamily="34" charset="-128"/>
              </a:defRPr>
            </a:lvl7pPr>
            <a:lvl8pPr marL="3429000" indent="-228600" defTabSz="457200" eaLnBrk="0" fontAlgn="base" hangingPunct="0">
              <a:spcBef>
                <a:spcPct val="0"/>
              </a:spcBef>
              <a:spcAft>
                <a:spcPct val="0"/>
              </a:spcAft>
              <a:defRPr sz="2400">
                <a:solidFill>
                  <a:schemeClr val="bg1"/>
                </a:solidFill>
                <a:latin typeface="Arial" panose="020B0604020202020204" pitchFamily="34" charset="0"/>
                <a:ea typeface="ヒラギノ角ゴ Pro W3" panose="020B0300000000000000" pitchFamily="34" charset="-128"/>
              </a:defRPr>
            </a:lvl8pPr>
            <a:lvl9pPr marL="3886200" indent="-228600" defTabSz="457200" eaLnBrk="0" fontAlgn="base" hangingPunct="0">
              <a:spcBef>
                <a:spcPct val="0"/>
              </a:spcBef>
              <a:spcAft>
                <a:spcPct val="0"/>
              </a:spcAft>
              <a:defRPr sz="2400">
                <a:solidFill>
                  <a:schemeClr val="bg1"/>
                </a:solidFill>
                <a:latin typeface="Arial" panose="020B0604020202020204" pitchFamily="34" charset="0"/>
                <a:ea typeface="ヒラギノ角ゴ Pro W3" panose="020B0300000000000000" pitchFamily="34" charset="-128"/>
              </a:defRPr>
            </a:lvl9pPr>
          </a:lstStyle>
          <a:p>
            <a:pPr algn="ctr">
              <a:lnSpc>
                <a:spcPct val="96000"/>
              </a:lnSpc>
              <a:buClr>
                <a:srgbClr val="000000"/>
              </a:buClr>
              <a:buSzPct val="100000"/>
              <a:buFont typeface="Arial" panose="020B0604020202020204" pitchFamily="34" charset="0"/>
              <a:buNone/>
            </a:pPr>
            <a:endParaRPr lang="en-US" altLang="en-US"/>
          </a:p>
        </p:txBody>
      </p:sp>
      <p:pic>
        <p:nvPicPr>
          <p:cNvPr id="12" name="Picture 5" descr="logo-red-yellow-black-www(1).eps">
            <a:extLst>
              <a:ext uri="{FF2B5EF4-FFF2-40B4-BE49-F238E27FC236}">
                <a16:creationId xmlns:a16="http://schemas.microsoft.com/office/drawing/2014/main" id="{2953B296-F23E-8144-8C73-1CFB53BB5D5B}"/>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130800" y="1892605"/>
            <a:ext cx="1930400" cy="159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12">
            <a:extLst>
              <a:ext uri="{FF2B5EF4-FFF2-40B4-BE49-F238E27FC236}">
                <a16:creationId xmlns:a16="http://schemas.microsoft.com/office/drawing/2014/main" id="{AAAB9946-DB3B-ED44-BD73-43F8932D156B}"/>
              </a:ext>
            </a:extLst>
          </p:cNvPr>
          <p:cNvSpPr txBox="1"/>
          <p:nvPr/>
        </p:nvSpPr>
        <p:spPr>
          <a:xfrm>
            <a:off x="2516187" y="3732686"/>
            <a:ext cx="7024688" cy="923330"/>
          </a:xfrm>
          <a:prstGeom prst="rect">
            <a:avLst/>
          </a:prstGeom>
          <a:noFill/>
        </p:spPr>
        <p:txBody>
          <a:bodyPr>
            <a:spAutoFit/>
          </a:bodyPr>
          <a:lstStyle/>
          <a:p>
            <a:pPr algn="ctr">
              <a:defRPr/>
            </a:pPr>
            <a:r>
              <a:rPr lang="en-US" dirty="0">
                <a:solidFill>
                  <a:prstClr val="black"/>
                </a:solidFill>
                <a:cs typeface="Arial" panose="020B0604020202020204" pitchFamily="34" charset="0"/>
              </a:rPr>
              <a:t>The Northeastern IPM Center receives support from the U.S. Department of Housing and Urban Development's Office of Healthy Homes and Lead Hazard Control through USDA-NIFA to facilitate this program. </a:t>
            </a:r>
          </a:p>
        </p:txBody>
      </p:sp>
      <p:pic>
        <p:nvPicPr>
          <p:cNvPr id="14" name="Picture 4" descr="footer-for-docs.jpg">
            <a:extLst>
              <a:ext uri="{FF2B5EF4-FFF2-40B4-BE49-F238E27FC236}">
                <a16:creationId xmlns:a16="http://schemas.microsoft.com/office/drawing/2014/main" id="{745C4BBA-5E31-9E4D-9352-D93B5504C650}"/>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6448426"/>
            <a:ext cx="9144000"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315636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6" name="Rectangle 2">
            <a:extLst>
              <a:ext uri="{FF2B5EF4-FFF2-40B4-BE49-F238E27FC236}">
                <a16:creationId xmlns:a16="http://schemas.microsoft.com/office/drawing/2014/main" id="{78FC85D1-7382-BE4C-9991-3C9240F4071B}"/>
              </a:ext>
            </a:extLst>
          </p:cNvPr>
          <p:cNvSpPr>
            <a:spLocks noGrp="1" noChangeArrowheads="1"/>
          </p:cNvSpPr>
          <p:nvPr>
            <p:ph type="title"/>
          </p:nvPr>
        </p:nvSpPr>
        <p:spPr>
          <a:xfrm>
            <a:off x="2209800" y="304800"/>
            <a:ext cx="7772400" cy="992188"/>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t>How have you fought pests?</a:t>
            </a:r>
          </a:p>
        </p:txBody>
      </p:sp>
      <p:sp>
        <p:nvSpPr>
          <p:cNvPr id="59394" name="Slide Number Placeholder 5">
            <a:extLst>
              <a:ext uri="{FF2B5EF4-FFF2-40B4-BE49-F238E27FC236}">
                <a16:creationId xmlns:a16="http://schemas.microsoft.com/office/drawing/2014/main" id="{B46E5F93-D82E-8642-948F-673F23417958}"/>
              </a:ext>
            </a:extLst>
          </p:cNvPr>
          <p:cNvSpPr>
            <a:spLocks noGrp="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86000"/>
              </a:lnSpc>
              <a:spcBef>
                <a:spcPts val="12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ea typeface="ヒラギノ角ゴ Pro W3" panose="020B0300000000000000" pitchFamily="34" charset="-128"/>
              </a:defRPr>
            </a:lvl1pPr>
            <a:lvl2pPr marL="37931725" indent="-37474525">
              <a:lnSpc>
                <a:spcPct val="96000"/>
              </a:lnSpc>
              <a:spcBef>
                <a:spcPts val="7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ea typeface="ヒラギノ角ゴ Pro W3" panose="020B0300000000000000" pitchFamily="34" charset="-128"/>
              </a:defRPr>
            </a:lvl2pPr>
            <a:lvl3pPr marL="1143000" indent="-228600">
              <a:lnSpc>
                <a:spcPct val="96000"/>
              </a:lnSpc>
              <a:spcBef>
                <a:spcPts val="6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marL="1600200" indent="-228600">
              <a:lnSpc>
                <a:spcPct val="96000"/>
              </a:lnSpc>
              <a:spcBef>
                <a:spcPts val="5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4pPr>
            <a:lvl5pPr marL="2057400" indent="-228600">
              <a:lnSpc>
                <a:spcPct val="96000"/>
              </a:lnSpc>
              <a:spcBef>
                <a:spcPts val="5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5pPr>
            <a:lvl6pPr marL="25146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6pPr>
            <a:lvl7pPr marL="29718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7pPr>
            <a:lvl8pPr marL="34290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8pPr>
            <a:lvl9pPr marL="38862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9pPr>
          </a:lstStyle>
          <a:p>
            <a:pPr>
              <a:lnSpc>
                <a:spcPct val="100000"/>
              </a:lnSpc>
              <a:spcBef>
                <a:spcPct val="0"/>
              </a:spcBef>
              <a:buFont typeface="Arial" panose="020B0604020202020204" pitchFamily="34" charset="0"/>
              <a:buNone/>
            </a:pPr>
            <a:fld id="{B2A23B99-52B1-BA4A-A829-5150BED3A96B}" type="slidenum">
              <a:rPr lang="en-GB" altLang="en-US" sz="1400"/>
              <a:pPr>
                <a:lnSpc>
                  <a:spcPct val="100000"/>
                </a:lnSpc>
                <a:spcBef>
                  <a:spcPct val="0"/>
                </a:spcBef>
                <a:buFont typeface="Arial" panose="020B0604020202020204" pitchFamily="34" charset="0"/>
                <a:buNone/>
              </a:pPr>
              <a:t>10</a:t>
            </a:fld>
            <a:endParaRPr lang="en-GB" altLang="en-US" sz="1400"/>
          </a:p>
        </p:txBody>
      </p:sp>
      <p:sp>
        <p:nvSpPr>
          <p:cNvPr id="59395" name="Rectangle 1">
            <a:extLst>
              <a:ext uri="{FF2B5EF4-FFF2-40B4-BE49-F238E27FC236}">
                <a16:creationId xmlns:a16="http://schemas.microsoft.com/office/drawing/2014/main" id="{18D5DC57-2D73-1847-8C59-717BC96D6902}"/>
              </a:ext>
            </a:extLst>
          </p:cNvPr>
          <p:cNvSpPr>
            <a:spLocks noChangeArrowheads="1"/>
          </p:cNvSpPr>
          <p:nvPr/>
        </p:nvSpPr>
        <p:spPr bwMode="auto">
          <a:xfrm>
            <a:off x="9599613" y="25923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lnSpc>
                <a:spcPct val="86000"/>
              </a:lnSpc>
              <a:spcBef>
                <a:spcPts val="1200"/>
              </a:spcBef>
              <a:buClr>
                <a:srgbClr val="000000"/>
              </a:buClr>
              <a:buSzPct val="100000"/>
              <a:buFont typeface="Arial" panose="020B0604020202020204" pitchFamily="34" charset="0"/>
              <a:buChar char="•"/>
              <a:defRPr sz="3200">
                <a:solidFill>
                  <a:srgbClr val="000000"/>
                </a:solidFill>
                <a:latin typeface="Arial" panose="020B0604020202020204" pitchFamily="34" charset="0"/>
                <a:ea typeface="ヒラギノ角ゴ Pro W3" panose="020B0300000000000000" pitchFamily="34" charset="-128"/>
              </a:defRPr>
            </a:lvl1pPr>
            <a:lvl2pPr marL="37931725" indent="-37474525">
              <a:lnSpc>
                <a:spcPct val="96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ea typeface="ヒラギノ角ゴ Pro W3" panose="020B0300000000000000" pitchFamily="34" charset="-128"/>
              </a:defRPr>
            </a:lvl2pPr>
            <a:lvl3pPr marL="1143000" indent="-228600">
              <a:lnSpc>
                <a:spcPct val="96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ea typeface="ＭＳ Ｐゴシック" panose="020B0600070205080204" pitchFamily="34" charset="-128"/>
              </a:defRPr>
            </a:lvl3pPr>
            <a:lvl4pPr marL="1600200" indent="-228600">
              <a:lnSpc>
                <a:spcPct val="96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4pPr>
            <a:lvl5pPr marL="2057400" indent="-228600">
              <a:lnSpc>
                <a:spcPct val="96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5pPr>
            <a:lvl6pPr marL="25146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6pPr>
            <a:lvl7pPr marL="29718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7pPr>
            <a:lvl8pPr marL="34290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8pPr>
            <a:lvl9pPr marL="38862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9pPr>
          </a:lstStyle>
          <a:p>
            <a:pPr algn="ctr">
              <a:lnSpc>
                <a:spcPct val="96000"/>
              </a:lnSpc>
              <a:spcBef>
                <a:spcPct val="0"/>
              </a:spcBef>
              <a:buFont typeface="Arial" panose="020B0604020202020204" pitchFamily="34" charset="0"/>
              <a:buNone/>
            </a:pPr>
            <a:endParaRPr lang="en-US" altLang="en-US" sz="2400">
              <a:solidFill>
                <a:schemeClr val="bg1"/>
              </a:solidFill>
            </a:endParaRPr>
          </a:p>
        </p:txBody>
      </p:sp>
      <p:pic>
        <p:nvPicPr>
          <p:cNvPr id="59397" name="Picture 3">
            <a:extLst>
              <a:ext uri="{FF2B5EF4-FFF2-40B4-BE49-F238E27FC236}">
                <a16:creationId xmlns:a16="http://schemas.microsoft.com/office/drawing/2014/main" id="{DAB91587-2A7A-F447-AA6F-3FA8BE29D2F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9800" y="3276600"/>
            <a:ext cx="6985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59398" name="Picture 4">
            <a:extLst>
              <a:ext uri="{FF2B5EF4-FFF2-40B4-BE49-F238E27FC236}">
                <a16:creationId xmlns:a16="http://schemas.microsoft.com/office/drawing/2014/main" id="{42E6C3B8-C78F-3E43-855B-F01426AC365E}"/>
              </a:ext>
            </a:extLst>
          </p:cNvPr>
          <p:cNvPicPr>
            <a:picLocks noChangeAspect="1" noChangeArrowheads="1"/>
          </p:cNvPicPr>
          <p:nvPr/>
        </p:nvPicPr>
        <p:blipFill>
          <a:blip r:embed="rId4">
            <a:grayscl/>
            <a:extLst>
              <a:ext uri="{28A0092B-C50C-407E-A947-70E740481C1C}">
                <a14:useLocalDpi xmlns:a14="http://schemas.microsoft.com/office/drawing/2010/main" val="0"/>
              </a:ext>
            </a:extLst>
          </a:blip>
          <a:srcRect/>
          <a:stretch>
            <a:fillRect/>
          </a:stretch>
        </p:blipFill>
        <p:spPr bwMode="auto">
          <a:xfrm>
            <a:off x="7239000" y="1981201"/>
            <a:ext cx="2819400" cy="1249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59399" name="Picture 5">
            <a:extLst>
              <a:ext uri="{FF2B5EF4-FFF2-40B4-BE49-F238E27FC236}">
                <a16:creationId xmlns:a16="http://schemas.microsoft.com/office/drawing/2014/main" id="{94908F98-DE4C-8A49-8CFC-FB04D68F514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2000" y="5103813"/>
            <a:ext cx="17653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59400" name="Picture 6">
            <a:extLst>
              <a:ext uri="{FF2B5EF4-FFF2-40B4-BE49-F238E27FC236}">
                <a16:creationId xmlns:a16="http://schemas.microsoft.com/office/drawing/2014/main" id="{E70102EE-C0B8-4A4E-A828-EE78DAEAE8E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16388" y="3506788"/>
            <a:ext cx="635000"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59401" name="Picture 7">
            <a:extLst>
              <a:ext uri="{FF2B5EF4-FFF2-40B4-BE49-F238E27FC236}">
                <a16:creationId xmlns:a16="http://schemas.microsoft.com/office/drawing/2014/main" id="{58334884-0578-4E4D-A6AE-8778EE6E613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13213" y="1906588"/>
            <a:ext cx="635000"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59402" name="Picture 8">
            <a:extLst>
              <a:ext uri="{FF2B5EF4-FFF2-40B4-BE49-F238E27FC236}">
                <a16:creationId xmlns:a16="http://schemas.microsoft.com/office/drawing/2014/main" id="{B1211D70-2890-CB4F-93A5-A2B73FF53DB0}"/>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82788" y="1827213"/>
            <a:ext cx="6985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59403" name="Picture 9">
            <a:extLst>
              <a:ext uri="{FF2B5EF4-FFF2-40B4-BE49-F238E27FC236}">
                <a16:creationId xmlns:a16="http://schemas.microsoft.com/office/drawing/2014/main" id="{4C9456CF-A38A-4F44-ACDA-02AAEFB28A78}"/>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943600" y="4800600"/>
            <a:ext cx="1384300" cy="176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59404" name="Picture 10">
            <a:extLst>
              <a:ext uri="{FF2B5EF4-FFF2-40B4-BE49-F238E27FC236}">
                <a16:creationId xmlns:a16="http://schemas.microsoft.com/office/drawing/2014/main" id="{F136C747-1316-3F45-B9AF-395C2725C6A7}"/>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239000" y="3124200"/>
            <a:ext cx="1384300" cy="176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59405" name="Picture 11">
            <a:extLst>
              <a:ext uri="{FF2B5EF4-FFF2-40B4-BE49-F238E27FC236}">
                <a16:creationId xmlns:a16="http://schemas.microsoft.com/office/drawing/2014/main" id="{8551EB78-0ECA-704F-B9CF-2F99422A890E}"/>
              </a:ext>
            </a:extLst>
          </p:cNvPr>
          <p:cNvPicPr>
            <a:picLocks noChangeAspect="1" noChangeArrowheads="1"/>
          </p:cNvPicPr>
          <p:nvPr/>
        </p:nvPicPr>
        <p:blipFill>
          <a:blip r:embed="rId11">
            <a:grayscl/>
            <a:extLst>
              <a:ext uri="{28A0092B-C50C-407E-A947-70E740481C1C}">
                <a14:useLocalDpi xmlns:a14="http://schemas.microsoft.com/office/drawing/2010/main" val="0"/>
              </a:ext>
            </a:extLst>
          </a:blip>
          <a:srcRect/>
          <a:stretch>
            <a:fillRect/>
          </a:stretch>
        </p:blipFill>
        <p:spPr bwMode="auto">
          <a:xfrm>
            <a:off x="2181226" y="3962400"/>
            <a:ext cx="1249363"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59406" name="Picture 12">
            <a:extLst>
              <a:ext uri="{FF2B5EF4-FFF2-40B4-BE49-F238E27FC236}">
                <a16:creationId xmlns:a16="http://schemas.microsoft.com/office/drawing/2014/main" id="{A9057C2B-D2B0-2E43-98DF-E4EB9238641F}"/>
              </a:ext>
            </a:extLst>
          </p:cNvPr>
          <p:cNvPicPr>
            <a:picLocks noChangeAspect="1" noChangeArrowheads="1"/>
          </p:cNvPicPr>
          <p:nvPr/>
        </p:nvPicPr>
        <p:blipFill>
          <a:blip r:embed="rId12">
            <a:grayscl/>
            <a:extLst>
              <a:ext uri="{28A0092B-C50C-407E-A947-70E740481C1C}">
                <a14:useLocalDpi xmlns:a14="http://schemas.microsoft.com/office/drawing/2010/main" val="0"/>
              </a:ext>
            </a:extLst>
          </a:blip>
          <a:srcRect/>
          <a:stretch>
            <a:fillRect/>
          </a:stretch>
        </p:blipFill>
        <p:spPr bwMode="auto">
          <a:xfrm>
            <a:off x="4879976" y="3505200"/>
            <a:ext cx="1249363"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59407" name="Picture 13">
            <a:extLst>
              <a:ext uri="{FF2B5EF4-FFF2-40B4-BE49-F238E27FC236}">
                <a16:creationId xmlns:a16="http://schemas.microsoft.com/office/drawing/2014/main" id="{63840E60-FCD4-E94C-A660-296340C9EC63}"/>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702300" y="1892300"/>
            <a:ext cx="1384300" cy="176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Tree>
    <p:extLst>
      <p:ext uri="{BB962C8B-B14F-4D97-AF65-F5344CB8AC3E}">
        <p14:creationId xmlns:p14="http://schemas.microsoft.com/office/powerpoint/2010/main" val="41057676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1">
            <a:extLst>
              <a:ext uri="{FF2B5EF4-FFF2-40B4-BE49-F238E27FC236}">
                <a16:creationId xmlns:a16="http://schemas.microsoft.com/office/drawing/2014/main" id="{AA78C063-BCD6-8E45-9E60-C530FAC9DB5D}"/>
              </a:ext>
            </a:extLst>
          </p:cNvPr>
          <p:cNvSpPr>
            <a:spLocks noGrp="1" noChangeArrowheads="1"/>
          </p:cNvSpPr>
          <p:nvPr>
            <p:ph type="title"/>
          </p:nvPr>
        </p:nvSpPr>
        <p:spPr>
          <a:xfrm>
            <a:off x="2209800" y="304800"/>
            <a:ext cx="7772400" cy="992188"/>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t>How will you fight pests now?</a:t>
            </a:r>
          </a:p>
        </p:txBody>
      </p:sp>
      <p:sp>
        <p:nvSpPr>
          <p:cNvPr id="61444" name="Rectangle 2">
            <a:extLst>
              <a:ext uri="{FF2B5EF4-FFF2-40B4-BE49-F238E27FC236}">
                <a16:creationId xmlns:a16="http://schemas.microsoft.com/office/drawing/2014/main" id="{9BCE0C44-6A87-ED46-9575-405A2D4D0B3E}"/>
              </a:ext>
            </a:extLst>
          </p:cNvPr>
          <p:cNvSpPr>
            <a:spLocks noGrp="1" noChangeArrowheads="1"/>
          </p:cNvSpPr>
          <p:nvPr>
            <p:ph idx="1"/>
          </p:nvPr>
        </p:nvSpPr>
        <p:spPr>
          <a:xfrm>
            <a:off x="2209800" y="1700214"/>
            <a:ext cx="8458200" cy="1220787"/>
          </a:xfrm>
        </p:spPr>
        <p:txBody>
          <a:bodyPr/>
          <a:lstStyle/>
          <a:p>
            <a:pPr>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a:t>“Exterminator” is now a </a:t>
            </a:r>
          </a:p>
          <a:p>
            <a:pPr>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a:t>       Pest Management Professional (PMP)</a:t>
            </a:r>
          </a:p>
          <a:p>
            <a:pPr>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en-US"/>
          </a:p>
        </p:txBody>
      </p:sp>
      <p:sp>
        <p:nvSpPr>
          <p:cNvPr id="61442" name="Slide Number Placeholder 5">
            <a:extLst>
              <a:ext uri="{FF2B5EF4-FFF2-40B4-BE49-F238E27FC236}">
                <a16:creationId xmlns:a16="http://schemas.microsoft.com/office/drawing/2014/main" id="{BFFF913B-2675-5744-B180-28C757B4FF25}"/>
              </a:ext>
            </a:extLst>
          </p:cNvPr>
          <p:cNvSpPr>
            <a:spLocks noGrp="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86000"/>
              </a:lnSpc>
              <a:spcBef>
                <a:spcPts val="12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ea typeface="ヒラギノ角ゴ Pro W3" panose="020B0300000000000000" pitchFamily="34" charset="-128"/>
              </a:defRPr>
            </a:lvl1pPr>
            <a:lvl2pPr marL="37931725" indent="-37474525">
              <a:lnSpc>
                <a:spcPct val="96000"/>
              </a:lnSpc>
              <a:spcBef>
                <a:spcPts val="7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ea typeface="ヒラギノ角ゴ Pro W3" panose="020B0300000000000000" pitchFamily="34" charset="-128"/>
              </a:defRPr>
            </a:lvl2pPr>
            <a:lvl3pPr marL="1143000" indent="-228600">
              <a:lnSpc>
                <a:spcPct val="96000"/>
              </a:lnSpc>
              <a:spcBef>
                <a:spcPts val="6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marL="1600200" indent="-228600">
              <a:lnSpc>
                <a:spcPct val="96000"/>
              </a:lnSpc>
              <a:spcBef>
                <a:spcPts val="5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4pPr>
            <a:lvl5pPr marL="2057400" indent="-228600">
              <a:lnSpc>
                <a:spcPct val="96000"/>
              </a:lnSpc>
              <a:spcBef>
                <a:spcPts val="5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5pPr>
            <a:lvl6pPr marL="25146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6pPr>
            <a:lvl7pPr marL="29718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7pPr>
            <a:lvl8pPr marL="34290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8pPr>
            <a:lvl9pPr marL="38862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9pPr>
          </a:lstStyle>
          <a:p>
            <a:pPr>
              <a:lnSpc>
                <a:spcPct val="100000"/>
              </a:lnSpc>
              <a:spcBef>
                <a:spcPct val="0"/>
              </a:spcBef>
              <a:buFont typeface="Arial" panose="020B0604020202020204" pitchFamily="34" charset="0"/>
              <a:buNone/>
            </a:pPr>
            <a:fld id="{34045D8E-80DF-F444-872A-5A1C0CCF78FA}" type="slidenum">
              <a:rPr lang="en-GB" altLang="en-US" sz="1400"/>
              <a:pPr>
                <a:lnSpc>
                  <a:spcPct val="100000"/>
                </a:lnSpc>
                <a:spcBef>
                  <a:spcPct val="0"/>
                </a:spcBef>
                <a:buFont typeface="Arial" panose="020B0604020202020204" pitchFamily="34" charset="0"/>
                <a:buNone/>
              </a:pPr>
              <a:t>11</a:t>
            </a:fld>
            <a:endParaRPr lang="en-GB" altLang="en-US" sz="1400"/>
          </a:p>
        </p:txBody>
      </p:sp>
      <p:pic>
        <p:nvPicPr>
          <p:cNvPr id="61445" name="Picture 3">
            <a:extLst>
              <a:ext uri="{FF2B5EF4-FFF2-40B4-BE49-F238E27FC236}">
                <a16:creationId xmlns:a16="http://schemas.microsoft.com/office/drawing/2014/main" id="{D9ED585D-CFE7-3E44-A84B-2D6AEDAAE39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912" t="2010" r="912" b="9508"/>
          <a:stretch>
            <a:fillRect/>
          </a:stretch>
        </p:blipFill>
        <p:spPr bwMode="auto">
          <a:xfrm>
            <a:off x="2209801" y="2921000"/>
            <a:ext cx="7934325" cy="3251200"/>
          </a:xfrm>
          <a:prstGeom prst="rect">
            <a:avLst/>
          </a:prstGeom>
          <a:noFill/>
          <a:ln w="9360">
            <a:solidFill>
              <a:srgbClr val="000000"/>
            </a:solidFill>
            <a:miter lim="800000"/>
            <a:headEnd/>
            <a:tailEnd/>
          </a:ln>
          <a:effectLst>
            <a:outerShdw dist="17819" dir="2700000" algn="ctr" rotWithShape="0">
              <a:srgbClr val="808080"/>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20330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2">
            <a:extLst>
              <a:ext uri="{FF2B5EF4-FFF2-40B4-BE49-F238E27FC236}">
                <a16:creationId xmlns:a16="http://schemas.microsoft.com/office/drawing/2014/main" id="{1F3C8906-0AFD-6B43-8857-B6389A1E2597}"/>
              </a:ext>
            </a:extLst>
          </p:cNvPr>
          <p:cNvSpPr>
            <a:spLocks noGrp="1" noChangeArrowheads="1"/>
          </p:cNvSpPr>
          <p:nvPr>
            <p:ph type="title"/>
          </p:nvPr>
        </p:nvSpPr>
        <p:spPr/>
        <p:txBody>
          <a:bodyPr/>
          <a:lstStyle/>
          <a:p>
            <a:r>
              <a:rPr lang="en-US" altLang="en-US"/>
              <a:t>What is IPM?</a:t>
            </a:r>
          </a:p>
        </p:txBody>
      </p:sp>
      <p:sp>
        <p:nvSpPr>
          <p:cNvPr id="67588" name="Rectangle 3">
            <a:extLst>
              <a:ext uri="{FF2B5EF4-FFF2-40B4-BE49-F238E27FC236}">
                <a16:creationId xmlns:a16="http://schemas.microsoft.com/office/drawing/2014/main" id="{1759515B-944C-7041-98BA-A14E0561A44A}"/>
              </a:ext>
            </a:extLst>
          </p:cNvPr>
          <p:cNvSpPr>
            <a:spLocks noGrp="1" noChangeArrowheads="1"/>
          </p:cNvSpPr>
          <p:nvPr>
            <p:ph idx="1"/>
          </p:nvPr>
        </p:nvSpPr>
        <p:spPr>
          <a:xfrm>
            <a:off x="2209801" y="1982788"/>
            <a:ext cx="7770813" cy="4265612"/>
          </a:xfrm>
        </p:spPr>
        <p:txBody>
          <a:bodyPr/>
          <a:lstStyle/>
          <a:p>
            <a:r>
              <a:rPr lang="en-US" altLang="en-US" b="1"/>
              <a:t>Integrated:</a:t>
            </a:r>
            <a:r>
              <a:rPr lang="en-US" altLang="en-US"/>
              <a:t> Uses multiple approaches that work together</a:t>
            </a:r>
          </a:p>
          <a:p>
            <a:r>
              <a:rPr lang="en-US" altLang="en-US" b="1"/>
              <a:t>Pest:</a:t>
            </a:r>
            <a:r>
              <a:rPr lang="en-US" altLang="en-US"/>
              <a:t> What the multiple approaches work to fight</a:t>
            </a:r>
          </a:p>
          <a:p>
            <a:r>
              <a:rPr lang="en-US" altLang="en-US" b="1"/>
              <a:t>Management:</a:t>
            </a:r>
            <a:r>
              <a:rPr lang="en-US" altLang="en-US"/>
              <a:t> Use of the most economical means with the least possible risk to people, property, and the environment</a:t>
            </a:r>
          </a:p>
        </p:txBody>
      </p:sp>
      <p:sp>
        <p:nvSpPr>
          <p:cNvPr id="67586" name="Slide Number Placeholder 5">
            <a:extLst>
              <a:ext uri="{FF2B5EF4-FFF2-40B4-BE49-F238E27FC236}">
                <a16:creationId xmlns:a16="http://schemas.microsoft.com/office/drawing/2014/main" id="{7FD838A9-46B5-8C47-8C96-A6168810737A}"/>
              </a:ext>
            </a:extLst>
          </p:cNvPr>
          <p:cNvSpPr>
            <a:spLocks noGrp="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86000"/>
              </a:lnSpc>
              <a:spcBef>
                <a:spcPts val="12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ea typeface="ヒラギノ角ゴ Pro W3" panose="020B0300000000000000" pitchFamily="34" charset="-128"/>
              </a:defRPr>
            </a:lvl1pPr>
            <a:lvl2pPr marL="37931725" indent="-37474525">
              <a:lnSpc>
                <a:spcPct val="96000"/>
              </a:lnSpc>
              <a:spcBef>
                <a:spcPts val="7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ea typeface="ヒラギノ角ゴ Pro W3" panose="020B0300000000000000" pitchFamily="34" charset="-128"/>
              </a:defRPr>
            </a:lvl2pPr>
            <a:lvl3pPr marL="1143000" indent="-228600">
              <a:lnSpc>
                <a:spcPct val="96000"/>
              </a:lnSpc>
              <a:spcBef>
                <a:spcPts val="6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marL="1600200" indent="-228600">
              <a:lnSpc>
                <a:spcPct val="96000"/>
              </a:lnSpc>
              <a:spcBef>
                <a:spcPts val="5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4pPr>
            <a:lvl5pPr marL="2057400" indent="-228600">
              <a:lnSpc>
                <a:spcPct val="96000"/>
              </a:lnSpc>
              <a:spcBef>
                <a:spcPts val="5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5pPr>
            <a:lvl6pPr marL="25146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6pPr>
            <a:lvl7pPr marL="29718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7pPr>
            <a:lvl8pPr marL="34290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8pPr>
            <a:lvl9pPr marL="38862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9pPr>
          </a:lstStyle>
          <a:p>
            <a:pPr>
              <a:lnSpc>
                <a:spcPct val="100000"/>
              </a:lnSpc>
              <a:spcBef>
                <a:spcPct val="0"/>
              </a:spcBef>
              <a:buFont typeface="Arial" panose="020B0604020202020204" pitchFamily="34" charset="0"/>
              <a:buNone/>
            </a:pPr>
            <a:fld id="{E4D1A116-60B3-EF4F-BF2A-2C1D6A2DC844}" type="slidenum">
              <a:rPr lang="en-GB" altLang="en-US" sz="1400"/>
              <a:pPr>
                <a:lnSpc>
                  <a:spcPct val="100000"/>
                </a:lnSpc>
                <a:spcBef>
                  <a:spcPct val="0"/>
                </a:spcBef>
                <a:buFont typeface="Arial" panose="020B0604020202020204" pitchFamily="34" charset="0"/>
                <a:buNone/>
              </a:pPr>
              <a:t>12</a:t>
            </a:fld>
            <a:endParaRPr lang="en-GB" altLang="en-US" sz="1400"/>
          </a:p>
        </p:txBody>
      </p:sp>
    </p:spTree>
    <p:extLst>
      <p:ext uri="{BB962C8B-B14F-4D97-AF65-F5344CB8AC3E}">
        <p14:creationId xmlns:p14="http://schemas.microsoft.com/office/powerpoint/2010/main" val="13995056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0C71CAA-14BD-4107-9521-6AF2E641D13C}"/>
              </a:ext>
            </a:extLst>
          </p:cNvPr>
          <p:cNvSpPr>
            <a:spLocks noGrp="1"/>
          </p:cNvSpPr>
          <p:nvPr>
            <p:ph idx="1"/>
          </p:nvPr>
        </p:nvSpPr>
        <p:spPr>
          <a:xfrm>
            <a:off x="2152650" y="765175"/>
            <a:ext cx="7886700" cy="5411788"/>
          </a:xfrm>
        </p:spPr>
        <p:txBody>
          <a:bodyPr rtlCol="0">
            <a:normAutofit/>
          </a:bodyPr>
          <a:lstStyle/>
          <a:p>
            <a:pPr marL="0" indent="0" algn="ctr" defTabSz="457200">
              <a:lnSpc>
                <a:spcPct val="100000"/>
              </a:lnSpc>
              <a:spcBef>
                <a:spcPct val="0"/>
              </a:spcBef>
              <a:buNone/>
              <a:defRPr/>
            </a:pPr>
            <a:endParaRPr lang="en-US" altLang="en-US" sz="3200" b="1" dirty="0">
              <a:solidFill>
                <a:srgbClr val="000000"/>
              </a:solidFill>
              <a:latin typeface="Arial" panose="020B0604020202020204" pitchFamily="34" charset="0"/>
              <a:ea typeface="ヒラギノ角ゴ Pro W3" charset="-128"/>
            </a:endParaRPr>
          </a:p>
          <a:p>
            <a:pPr marL="0" indent="0" algn="ctr" defTabSz="457200">
              <a:lnSpc>
                <a:spcPct val="100000"/>
              </a:lnSpc>
              <a:spcBef>
                <a:spcPct val="0"/>
              </a:spcBef>
              <a:buNone/>
              <a:defRPr/>
            </a:pPr>
            <a:endParaRPr lang="en-US" altLang="en-US" sz="3200" b="1" dirty="0">
              <a:solidFill>
                <a:srgbClr val="000000"/>
              </a:solidFill>
              <a:latin typeface="Arial" panose="020B0604020202020204" pitchFamily="34" charset="0"/>
              <a:ea typeface="ヒラギノ角ゴ Pro W3" charset="-128"/>
            </a:endParaRPr>
          </a:p>
          <a:p>
            <a:pPr marL="0" indent="0" algn="ctr" defTabSz="457200">
              <a:lnSpc>
                <a:spcPct val="100000"/>
              </a:lnSpc>
              <a:spcBef>
                <a:spcPct val="0"/>
              </a:spcBef>
              <a:buNone/>
              <a:defRPr/>
            </a:pPr>
            <a:endParaRPr lang="en-US" altLang="en-US" sz="3200" b="1" dirty="0">
              <a:solidFill>
                <a:srgbClr val="000000"/>
              </a:solidFill>
              <a:latin typeface="Arial" panose="020B0604020202020204" pitchFamily="34" charset="0"/>
              <a:ea typeface="ヒラギノ角ゴ Pro W3" charset="-128"/>
            </a:endParaRPr>
          </a:p>
          <a:p>
            <a:pPr marL="0" indent="0" algn="ctr" defTabSz="457200">
              <a:lnSpc>
                <a:spcPct val="100000"/>
              </a:lnSpc>
              <a:spcBef>
                <a:spcPct val="0"/>
              </a:spcBef>
              <a:buNone/>
              <a:defRPr/>
            </a:pPr>
            <a:r>
              <a:rPr lang="en-US" altLang="en-US" sz="3200" b="1" dirty="0">
                <a:solidFill>
                  <a:srgbClr val="000000"/>
                </a:solidFill>
                <a:latin typeface="Arial" panose="020B0604020202020204" pitchFamily="34" charset="0"/>
                <a:ea typeface="ヒラギノ角ゴ Pro W3" charset="-128"/>
              </a:rPr>
              <a:t>IPM</a:t>
            </a:r>
          </a:p>
          <a:p>
            <a:pPr marL="0" indent="0" algn="ctr" defTabSz="457200">
              <a:lnSpc>
                <a:spcPct val="100000"/>
              </a:lnSpc>
              <a:spcBef>
                <a:spcPct val="0"/>
              </a:spcBef>
              <a:buNone/>
              <a:defRPr/>
            </a:pPr>
            <a:r>
              <a:rPr lang="en-US" altLang="en-US" sz="3200" b="1" dirty="0">
                <a:solidFill>
                  <a:srgbClr val="000000"/>
                </a:solidFill>
                <a:latin typeface="Arial" panose="020B0604020202020204" pitchFamily="34" charset="0"/>
                <a:ea typeface="ヒラギノ角ゴ Pro W3" charset="-128"/>
              </a:rPr>
              <a:t>Program</a:t>
            </a:r>
          </a:p>
          <a:p>
            <a:pPr marL="0" indent="0" algn="ctr" defTabSz="457200">
              <a:lnSpc>
                <a:spcPct val="100000"/>
              </a:lnSpc>
              <a:spcBef>
                <a:spcPct val="0"/>
              </a:spcBef>
              <a:buNone/>
              <a:defRPr/>
            </a:pPr>
            <a:r>
              <a:rPr lang="en-US" altLang="en-US" sz="3200" b="1" dirty="0">
                <a:solidFill>
                  <a:srgbClr val="000000"/>
                </a:solidFill>
                <a:latin typeface="Arial" panose="020B0604020202020204" pitchFamily="34" charset="0"/>
                <a:ea typeface="ヒラギノ角ゴ Pro W3" charset="-128"/>
              </a:rPr>
              <a:t>Lifecycle</a:t>
            </a:r>
          </a:p>
          <a:p>
            <a:pPr eaLnBrk="1" hangingPunct="1">
              <a:defRPr/>
            </a:pPr>
            <a:endParaRPr lang="en-US" dirty="0"/>
          </a:p>
        </p:txBody>
      </p:sp>
      <p:sp>
        <p:nvSpPr>
          <p:cNvPr id="4" name="Rectangle: Rounded Corners 3">
            <a:extLst>
              <a:ext uri="{FF2B5EF4-FFF2-40B4-BE49-F238E27FC236}">
                <a16:creationId xmlns:a16="http://schemas.microsoft.com/office/drawing/2014/main" id="{172BCE87-91E0-4FC6-AD6F-9BACE84DDFC5}"/>
              </a:ext>
            </a:extLst>
          </p:cNvPr>
          <p:cNvSpPr/>
          <p:nvPr/>
        </p:nvSpPr>
        <p:spPr>
          <a:xfrm>
            <a:off x="3055057" y="2706211"/>
            <a:ext cx="1872208" cy="1226039"/>
          </a:xfrm>
          <a:prstGeom prst="roundRect">
            <a:avLst/>
          </a:prstGeom>
          <a:solidFill>
            <a:srgbClr val="7030A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Evaluate Success</a:t>
            </a:r>
          </a:p>
        </p:txBody>
      </p:sp>
      <p:sp>
        <p:nvSpPr>
          <p:cNvPr id="5" name="Rectangle: Rounded Corners 4">
            <a:extLst>
              <a:ext uri="{FF2B5EF4-FFF2-40B4-BE49-F238E27FC236}">
                <a16:creationId xmlns:a16="http://schemas.microsoft.com/office/drawing/2014/main" id="{DA9E8816-86BA-46FB-8461-92767FBA0B66}"/>
              </a:ext>
            </a:extLst>
          </p:cNvPr>
          <p:cNvSpPr/>
          <p:nvPr/>
        </p:nvSpPr>
        <p:spPr>
          <a:xfrm>
            <a:off x="5246205" y="568170"/>
            <a:ext cx="1699592" cy="1274440"/>
          </a:xfrm>
          <a:prstGeom prst="roundRect">
            <a:avLst/>
          </a:prstGeom>
          <a:solidFill>
            <a:srgbClr val="C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Inspect &amp; Monitor</a:t>
            </a:r>
          </a:p>
        </p:txBody>
      </p:sp>
      <p:sp>
        <p:nvSpPr>
          <p:cNvPr id="6" name="Rectangle: Rounded Corners 5">
            <a:extLst>
              <a:ext uri="{FF2B5EF4-FFF2-40B4-BE49-F238E27FC236}">
                <a16:creationId xmlns:a16="http://schemas.microsoft.com/office/drawing/2014/main" id="{4C12F5AE-A2A1-4C38-9A40-C826CEE3F68A}"/>
              </a:ext>
            </a:extLst>
          </p:cNvPr>
          <p:cNvSpPr/>
          <p:nvPr/>
        </p:nvSpPr>
        <p:spPr>
          <a:xfrm>
            <a:off x="7499015" y="2703547"/>
            <a:ext cx="1634480" cy="1226040"/>
          </a:xfrm>
          <a:prstGeom prst="roundRect">
            <a:avLst/>
          </a:prstGeom>
          <a:solidFill>
            <a:schemeClr val="accent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Identify</a:t>
            </a:r>
          </a:p>
        </p:txBody>
      </p:sp>
      <p:sp>
        <p:nvSpPr>
          <p:cNvPr id="7" name="Rectangle: Rounded Corners 6">
            <a:extLst>
              <a:ext uri="{FF2B5EF4-FFF2-40B4-BE49-F238E27FC236}">
                <a16:creationId xmlns:a16="http://schemas.microsoft.com/office/drawing/2014/main" id="{9211607A-89AD-48C6-A6A8-4FD0C50679C3}"/>
              </a:ext>
            </a:extLst>
          </p:cNvPr>
          <p:cNvSpPr/>
          <p:nvPr/>
        </p:nvSpPr>
        <p:spPr>
          <a:xfrm>
            <a:off x="7099498" y="4950923"/>
            <a:ext cx="1732806" cy="1226040"/>
          </a:xfrm>
          <a:prstGeom prst="roundRect">
            <a:avLst/>
          </a:prstGeom>
          <a:solidFill>
            <a:srgbClr val="47C15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Scale</a:t>
            </a:r>
          </a:p>
          <a:p>
            <a:pPr algn="ctr">
              <a:defRPr/>
            </a:pPr>
            <a:r>
              <a:rPr lang="en-US" dirty="0"/>
              <a:t> the Response</a:t>
            </a:r>
          </a:p>
        </p:txBody>
      </p:sp>
      <p:sp>
        <p:nvSpPr>
          <p:cNvPr id="8" name="Rectangle: Rounded Corners 7">
            <a:extLst>
              <a:ext uri="{FF2B5EF4-FFF2-40B4-BE49-F238E27FC236}">
                <a16:creationId xmlns:a16="http://schemas.microsoft.com/office/drawing/2014/main" id="{3927075C-0037-4B15-B6A1-6FBAFB721DC3}"/>
              </a:ext>
            </a:extLst>
          </p:cNvPr>
          <p:cNvSpPr/>
          <p:nvPr/>
        </p:nvSpPr>
        <p:spPr>
          <a:xfrm>
            <a:off x="3527698" y="4950923"/>
            <a:ext cx="1732806" cy="1226040"/>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Use Multiple Tools</a:t>
            </a:r>
          </a:p>
        </p:txBody>
      </p:sp>
      <p:cxnSp>
        <p:nvCxnSpPr>
          <p:cNvPr id="10" name="Straight Arrow Connector 9">
            <a:extLst>
              <a:ext uri="{FF2B5EF4-FFF2-40B4-BE49-F238E27FC236}">
                <a16:creationId xmlns:a16="http://schemas.microsoft.com/office/drawing/2014/main" id="{16306053-3975-4D12-910D-C574440D8BDD}"/>
              </a:ext>
            </a:extLst>
          </p:cNvPr>
          <p:cNvCxnSpPr>
            <a:cxnSpLocks/>
          </p:cNvCxnSpPr>
          <p:nvPr/>
        </p:nvCxnSpPr>
        <p:spPr>
          <a:xfrm>
            <a:off x="7085014" y="1212851"/>
            <a:ext cx="1163637" cy="1406525"/>
          </a:xfrm>
          <a:prstGeom prst="straightConnector1">
            <a:avLst/>
          </a:prstGeom>
          <a:ln w="76200">
            <a:tailEnd type="triangle"/>
          </a:ln>
        </p:spPr>
        <p:style>
          <a:lnRef idx="3">
            <a:schemeClr val="dk1"/>
          </a:lnRef>
          <a:fillRef idx="0">
            <a:schemeClr val="dk1"/>
          </a:fillRef>
          <a:effectRef idx="2">
            <a:schemeClr val="dk1"/>
          </a:effectRef>
          <a:fontRef idx="minor">
            <a:schemeClr val="tx1"/>
          </a:fontRef>
        </p:style>
      </p:cxnSp>
      <p:cxnSp>
        <p:nvCxnSpPr>
          <p:cNvPr id="23" name="Straight Arrow Connector 22">
            <a:extLst>
              <a:ext uri="{FF2B5EF4-FFF2-40B4-BE49-F238E27FC236}">
                <a16:creationId xmlns:a16="http://schemas.microsoft.com/office/drawing/2014/main" id="{5891A2C6-9641-4109-A10F-EC94FB154493}"/>
              </a:ext>
            </a:extLst>
          </p:cNvPr>
          <p:cNvCxnSpPr>
            <a:cxnSpLocks/>
          </p:cNvCxnSpPr>
          <p:nvPr/>
        </p:nvCxnSpPr>
        <p:spPr>
          <a:xfrm flipH="1">
            <a:off x="7966075" y="4075113"/>
            <a:ext cx="350838" cy="722312"/>
          </a:xfrm>
          <a:prstGeom prst="straightConnector1">
            <a:avLst/>
          </a:prstGeom>
          <a:ln w="76200">
            <a:tailEnd type="triangle"/>
          </a:ln>
        </p:spPr>
        <p:style>
          <a:lnRef idx="3">
            <a:schemeClr val="dk1"/>
          </a:lnRef>
          <a:fillRef idx="0">
            <a:schemeClr val="dk1"/>
          </a:fillRef>
          <a:effectRef idx="2">
            <a:schemeClr val="dk1"/>
          </a:effectRef>
          <a:fontRef idx="minor">
            <a:schemeClr val="tx1"/>
          </a:fontRef>
        </p:style>
      </p:cxnSp>
      <p:cxnSp>
        <p:nvCxnSpPr>
          <p:cNvPr id="26" name="Straight Arrow Connector 25">
            <a:extLst>
              <a:ext uri="{FF2B5EF4-FFF2-40B4-BE49-F238E27FC236}">
                <a16:creationId xmlns:a16="http://schemas.microsoft.com/office/drawing/2014/main" id="{1C11761D-CF88-449E-BDD9-46418080BD3A}"/>
              </a:ext>
            </a:extLst>
          </p:cNvPr>
          <p:cNvCxnSpPr>
            <a:cxnSpLocks/>
          </p:cNvCxnSpPr>
          <p:nvPr/>
        </p:nvCxnSpPr>
        <p:spPr>
          <a:xfrm flipH="1">
            <a:off x="5448300" y="5564188"/>
            <a:ext cx="1409700" cy="0"/>
          </a:xfrm>
          <a:prstGeom prst="straightConnector1">
            <a:avLst/>
          </a:prstGeom>
          <a:ln w="76200">
            <a:tailEnd type="triangle"/>
          </a:ln>
        </p:spPr>
        <p:style>
          <a:lnRef idx="3">
            <a:schemeClr val="dk1"/>
          </a:lnRef>
          <a:fillRef idx="0">
            <a:schemeClr val="dk1"/>
          </a:fillRef>
          <a:effectRef idx="2">
            <a:schemeClr val="dk1"/>
          </a:effectRef>
          <a:fontRef idx="minor">
            <a:schemeClr val="tx1"/>
          </a:fontRef>
        </p:style>
      </p:cxnSp>
      <p:cxnSp>
        <p:nvCxnSpPr>
          <p:cNvPr id="30" name="Straight Arrow Connector 29">
            <a:extLst>
              <a:ext uri="{FF2B5EF4-FFF2-40B4-BE49-F238E27FC236}">
                <a16:creationId xmlns:a16="http://schemas.microsoft.com/office/drawing/2014/main" id="{480733CA-E4DC-47D8-B125-7C2094227C44}"/>
              </a:ext>
            </a:extLst>
          </p:cNvPr>
          <p:cNvCxnSpPr>
            <a:cxnSpLocks/>
          </p:cNvCxnSpPr>
          <p:nvPr/>
        </p:nvCxnSpPr>
        <p:spPr>
          <a:xfrm flipH="1" flipV="1">
            <a:off x="3848100" y="4040188"/>
            <a:ext cx="546100" cy="792162"/>
          </a:xfrm>
          <a:prstGeom prst="straightConnector1">
            <a:avLst/>
          </a:prstGeom>
          <a:ln w="76200">
            <a:tailEnd type="triangle"/>
          </a:ln>
        </p:spPr>
        <p:style>
          <a:lnRef idx="3">
            <a:schemeClr val="dk1"/>
          </a:lnRef>
          <a:fillRef idx="0">
            <a:schemeClr val="dk1"/>
          </a:fillRef>
          <a:effectRef idx="2">
            <a:schemeClr val="dk1"/>
          </a:effectRef>
          <a:fontRef idx="minor">
            <a:schemeClr val="tx1"/>
          </a:fontRef>
        </p:style>
      </p:cxnSp>
      <p:cxnSp>
        <p:nvCxnSpPr>
          <p:cNvPr id="33" name="Straight Arrow Connector 32">
            <a:extLst>
              <a:ext uri="{FF2B5EF4-FFF2-40B4-BE49-F238E27FC236}">
                <a16:creationId xmlns:a16="http://schemas.microsoft.com/office/drawing/2014/main" id="{221A27E7-7A96-4E7A-A5F1-BDAA283598B6}"/>
              </a:ext>
            </a:extLst>
          </p:cNvPr>
          <p:cNvCxnSpPr>
            <a:cxnSpLocks/>
          </p:cNvCxnSpPr>
          <p:nvPr/>
        </p:nvCxnSpPr>
        <p:spPr>
          <a:xfrm flipV="1">
            <a:off x="3971926" y="1146176"/>
            <a:ext cx="1135063" cy="1393825"/>
          </a:xfrm>
          <a:prstGeom prst="straightConnector1">
            <a:avLst/>
          </a:prstGeom>
          <a:ln w="76200">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121301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26"/>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0"/>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4"/>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2">
            <a:extLst>
              <a:ext uri="{FF2B5EF4-FFF2-40B4-BE49-F238E27FC236}">
                <a16:creationId xmlns:a16="http://schemas.microsoft.com/office/drawing/2014/main" id="{B0B037F3-BFAB-4B4B-85C2-BA761691885F}"/>
              </a:ext>
            </a:extLst>
          </p:cNvPr>
          <p:cNvSpPr>
            <a:spLocks noGrp="1" noChangeArrowheads="1"/>
          </p:cNvSpPr>
          <p:nvPr>
            <p:ph type="title"/>
          </p:nvPr>
        </p:nvSpPr>
        <p:spPr/>
        <p:txBody>
          <a:bodyPr vert="horz" lIns="91440" tIns="45720" rIns="91440" bIns="45720" rtlCol="0" anchor="ctr">
            <a:normAutofit/>
          </a:bodyPr>
          <a:lstStyle/>
          <a:p>
            <a:pPr eaLnBrk="1" hangingPunct="1">
              <a:lnSpc>
                <a:spcPct val="80000"/>
              </a:lnSpc>
              <a:spcAft>
                <a:spcPct val="30000"/>
              </a:spcAft>
            </a:pPr>
            <a:r>
              <a:rPr lang="en-US" altLang="en-US"/>
              <a:t>What all pests need</a:t>
            </a:r>
          </a:p>
        </p:txBody>
      </p:sp>
      <p:sp>
        <p:nvSpPr>
          <p:cNvPr id="69634" name="Slide Number Placeholder 4">
            <a:extLst>
              <a:ext uri="{FF2B5EF4-FFF2-40B4-BE49-F238E27FC236}">
                <a16:creationId xmlns:a16="http://schemas.microsoft.com/office/drawing/2014/main" id="{9409ECC2-7B65-AA44-A5D0-3AA172E039E0}"/>
              </a:ext>
            </a:extLst>
          </p:cNvPr>
          <p:cNvSpPr>
            <a:spLocks noGrp="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86000"/>
              </a:lnSpc>
              <a:spcBef>
                <a:spcPts val="12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ea typeface="ヒラギノ角ゴ Pro W3" panose="020B0300000000000000" pitchFamily="34" charset="-128"/>
              </a:defRPr>
            </a:lvl1pPr>
            <a:lvl2pPr marL="37931725" indent="-37474525">
              <a:lnSpc>
                <a:spcPct val="96000"/>
              </a:lnSpc>
              <a:spcBef>
                <a:spcPts val="7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ea typeface="ヒラギノ角ゴ Pro W3" panose="020B0300000000000000" pitchFamily="34" charset="-128"/>
              </a:defRPr>
            </a:lvl2pPr>
            <a:lvl3pPr marL="1143000" indent="-228600">
              <a:lnSpc>
                <a:spcPct val="96000"/>
              </a:lnSpc>
              <a:spcBef>
                <a:spcPts val="6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marL="1600200" indent="-228600">
              <a:lnSpc>
                <a:spcPct val="96000"/>
              </a:lnSpc>
              <a:spcBef>
                <a:spcPts val="5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4pPr>
            <a:lvl5pPr marL="2057400" indent="-228600">
              <a:lnSpc>
                <a:spcPct val="96000"/>
              </a:lnSpc>
              <a:spcBef>
                <a:spcPts val="5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5pPr>
            <a:lvl6pPr marL="25146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6pPr>
            <a:lvl7pPr marL="29718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7pPr>
            <a:lvl8pPr marL="34290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8pPr>
            <a:lvl9pPr marL="38862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9pPr>
          </a:lstStyle>
          <a:p>
            <a:pPr>
              <a:lnSpc>
                <a:spcPct val="100000"/>
              </a:lnSpc>
              <a:spcBef>
                <a:spcPct val="0"/>
              </a:spcBef>
              <a:buFont typeface="Arial" panose="020B0604020202020204" pitchFamily="34" charset="0"/>
              <a:buNone/>
            </a:pPr>
            <a:fld id="{39E063CA-0A1A-AF4F-8C15-9853D242D4F4}" type="slidenum">
              <a:rPr lang="en-GB" altLang="en-US" sz="1400"/>
              <a:pPr>
                <a:lnSpc>
                  <a:spcPct val="100000"/>
                </a:lnSpc>
                <a:spcBef>
                  <a:spcPct val="0"/>
                </a:spcBef>
                <a:buFont typeface="Arial" panose="020B0604020202020204" pitchFamily="34" charset="0"/>
                <a:buNone/>
              </a:pPr>
              <a:t>14</a:t>
            </a:fld>
            <a:endParaRPr lang="en-GB" altLang="en-US" sz="1400"/>
          </a:p>
        </p:txBody>
      </p:sp>
      <p:grpSp>
        <p:nvGrpSpPr>
          <p:cNvPr id="69636" name="Group 3">
            <a:extLst>
              <a:ext uri="{FF2B5EF4-FFF2-40B4-BE49-F238E27FC236}">
                <a16:creationId xmlns:a16="http://schemas.microsoft.com/office/drawing/2014/main" id="{6C6F1460-DB55-164B-8B4D-51A1B3912447}"/>
              </a:ext>
            </a:extLst>
          </p:cNvPr>
          <p:cNvGrpSpPr>
            <a:grpSpLocks/>
          </p:cNvGrpSpPr>
          <p:nvPr/>
        </p:nvGrpSpPr>
        <p:grpSpPr bwMode="auto">
          <a:xfrm>
            <a:off x="6248400" y="2590800"/>
            <a:ext cx="3124200" cy="3657600"/>
            <a:chOff x="82" y="1008"/>
            <a:chExt cx="1790" cy="2064"/>
          </a:xfrm>
        </p:grpSpPr>
        <p:pic>
          <p:nvPicPr>
            <p:cNvPr id="69638" name="Picture 4" descr="threeleggedstool">
              <a:extLst>
                <a:ext uri="{FF2B5EF4-FFF2-40B4-BE49-F238E27FC236}">
                  <a16:creationId xmlns:a16="http://schemas.microsoft.com/office/drawing/2014/main" id="{2C495A8D-EB8B-374A-B339-27B64B09534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 y="1008"/>
              <a:ext cx="1790" cy="2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pic>
        <p:sp>
          <p:nvSpPr>
            <p:cNvPr id="69639" name="Text Box 5">
              <a:extLst>
                <a:ext uri="{FF2B5EF4-FFF2-40B4-BE49-F238E27FC236}">
                  <a16:creationId xmlns:a16="http://schemas.microsoft.com/office/drawing/2014/main" id="{DB44199B-B8ED-8348-AA4E-9DC654123D11}"/>
                </a:ext>
              </a:extLst>
            </p:cNvPr>
            <p:cNvSpPr txBox="1">
              <a:spLocks noChangeArrowheads="1"/>
            </p:cNvSpPr>
            <p:nvPr/>
          </p:nvSpPr>
          <p:spPr bwMode="auto">
            <a:xfrm rot="-5400000">
              <a:off x="1099" y="2045"/>
              <a:ext cx="1011"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86000"/>
                </a:lnSpc>
                <a:spcBef>
                  <a:spcPts val="1200"/>
                </a:spcBef>
                <a:buClr>
                  <a:srgbClr val="000000"/>
                </a:buClr>
                <a:buSzPct val="100000"/>
                <a:buFont typeface="Arial" panose="020B0604020202020204" pitchFamily="34" charset="0"/>
                <a:buChar char="•"/>
                <a:defRPr sz="3200">
                  <a:solidFill>
                    <a:srgbClr val="000000"/>
                  </a:solidFill>
                  <a:latin typeface="Arial" panose="020B0604020202020204" pitchFamily="34" charset="0"/>
                  <a:ea typeface="ヒラギノ角ゴ Pro W3" panose="020B0300000000000000" pitchFamily="34" charset="-128"/>
                </a:defRPr>
              </a:lvl1pPr>
              <a:lvl2pPr marL="37931725" indent="-37474525">
                <a:lnSpc>
                  <a:spcPct val="96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ea typeface="ヒラギノ角ゴ Pro W3" panose="020B0300000000000000" pitchFamily="34" charset="-128"/>
                </a:defRPr>
              </a:lvl2pPr>
              <a:lvl3pPr marL="1143000" indent="-228600">
                <a:lnSpc>
                  <a:spcPct val="96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ea typeface="ＭＳ Ｐゴシック" panose="020B0600070205080204" pitchFamily="34" charset="-128"/>
                </a:defRPr>
              </a:lvl3pPr>
              <a:lvl4pPr marL="1600200" indent="-228600">
                <a:lnSpc>
                  <a:spcPct val="96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4pPr>
              <a:lvl5pPr marL="2057400" indent="-228600">
                <a:lnSpc>
                  <a:spcPct val="96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5pPr>
              <a:lvl6pPr marL="25146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6pPr>
              <a:lvl7pPr marL="29718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7pPr>
              <a:lvl8pPr marL="34290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8pPr>
              <a:lvl9pPr marL="38862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9pPr>
            </a:lstStyle>
            <a:p>
              <a:pPr algn="ctr" eaLnBrk="1" hangingPunct="1">
                <a:lnSpc>
                  <a:spcPct val="100000"/>
                </a:lnSpc>
                <a:spcBef>
                  <a:spcPct val="50000"/>
                </a:spcBef>
                <a:buClrTx/>
                <a:buSzTx/>
                <a:buFontTx/>
                <a:buNone/>
              </a:pPr>
              <a:r>
                <a:rPr lang="en-US" altLang="en-US" sz="2400" b="1">
                  <a:solidFill>
                    <a:schemeClr val="bg1"/>
                  </a:solidFill>
                  <a:ea typeface="Osaka" panose="020B0600000000000000" pitchFamily="34" charset="-128"/>
                </a:rPr>
                <a:t>Shelter</a:t>
              </a:r>
            </a:p>
          </p:txBody>
        </p:sp>
        <p:sp>
          <p:nvSpPr>
            <p:cNvPr id="69640" name="Text Box 6">
              <a:extLst>
                <a:ext uri="{FF2B5EF4-FFF2-40B4-BE49-F238E27FC236}">
                  <a16:creationId xmlns:a16="http://schemas.microsoft.com/office/drawing/2014/main" id="{3A6C2F73-C3FB-FD48-89AE-774233BAA1B2}"/>
                </a:ext>
              </a:extLst>
            </p:cNvPr>
            <p:cNvSpPr txBox="1">
              <a:spLocks noChangeArrowheads="1"/>
            </p:cNvSpPr>
            <p:nvPr/>
          </p:nvSpPr>
          <p:spPr bwMode="auto">
            <a:xfrm rot="-5400000">
              <a:off x="473" y="1901"/>
              <a:ext cx="1008"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86000"/>
                </a:lnSpc>
                <a:spcBef>
                  <a:spcPts val="1200"/>
                </a:spcBef>
                <a:buClr>
                  <a:srgbClr val="000000"/>
                </a:buClr>
                <a:buSzPct val="100000"/>
                <a:buFont typeface="Arial" panose="020B0604020202020204" pitchFamily="34" charset="0"/>
                <a:buChar char="•"/>
                <a:defRPr sz="3200">
                  <a:solidFill>
                    <a:srgbClr val="000000"/>
                  </a:solidFill>
                  <a:latin typeface="Arial" panose="020B0604020202020204" pitchFamily="34" charset="0"/>
                  <a:ea typeface="ヒラギノ角ゴ Pro W3" panose="020B0300000000000000" pitchFamily="34" charset="-128"/>
                </a:defRPr>
              </a:lvl1pPr>
              <a:lvl2pPr marL="37931725" indent="-37474525">
                <a:lnSpc>
                  <a:spcPct val="96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ea typeface="ヒラギノ角ゴ Pro W3" panose="020B0300000000000000" pitchFamily="34" charset="-128"/>
                </a:defRPr>
              </a:lvl2pPr>
              <a:lvl3pPr marL="1143000" indent="-228600">
                <a:lnSpc>
                  <a:spcPct val="96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ea typeface="ＭＳ Ｐゴシック" panose="020B0600070205080204" pitchFamily="34" charset="-128"/>
                </a:defRPr>
              </a:lvl3pPr>
              <a:lvl4pPr marL="1600200" indent="-228600">
                <a:lnSpc>
                  <a:spcPct val="96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4pPr>
              <a:lvl5pPr marL="2057400" indent="-228600">
                <a:lnSpc>
                  <a:spcPct val="96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5pPr>
              <a:lvl6pPr marL="25146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6pPr>
              <a:lvl7pPr marL="29718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7pPr>
              <a:lvl8pPr marL="34290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8pPr>
              <a:lvl9pPr marL="38862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9pPr>
            </a:lstStyle>
            <a:p>
              <a:pPr algn="ctr" eaLnBrk="1" hangingPunct="1">
                <a:lnSpc>
                  <a:spcPct val="100000"/>
                </a:lnSpc>
                <a:spcBef>
                  <a:spcPct val="50000"/>
                </a:spcBef>
                <a:buClrTx/>
                <a:buSzTx/>
                <a:buFontTx/>
                <a:buNone/>
              </a:pPr>
              <a:r>
                <a:rPr lang="en-US" altLang="en-US" sz="2400" b="1">
                  <a:solidFill>
                    <a:schemeClr val="bg1"/>
                  </a:solidFill>
                  <a:ea typeface="Osaka" panose="020B0600000000000000" pitchFamily="34" charset="-128"/>
                </a:rPr>
                <a:t>Food</a:t>
              </a:r>
            </a:p>
          </p:txBody>
        </p:sp>
        <p:sp>
          <p:nvSpPr>
            <p:cNvPr id="69641" name="Text Box 7">
              <a:extLst>
                <a:ext uri="{FF2B5EF4-FFF2-40B4-BE49-F238E27FC236}">
                  <a16:creationId xmlns:a16="http://schemas.microsoft.com/office/drawing/2014/main" id="{BE3000C9-E3DC-B04B-9C74-C6565AB18F88}"/>
                </a:ext>
              </a:extLst>
            </p:cNvPr>
            <p:cNvSpPr txBox="1">
              <a:spLocks noChangeArrowheads="1"/>
            </p:cNvSpPr>
            <p:nvPr/>
          </p:nvSpPr>
          <p:spPr bwMode="auto">
            <a:xfrm rot="-5400000">
              <a:off x="-150" y="2089"/>
              <a:ext cx="1008"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86000"/>
                </a:lnSpc>
                <a:spcBef>
                  <a:spcPts val="1200"/>
                </a:spcBef>
                <a:buClr>
                  <a:srgbClr val="000000"/>
                </a:buClr>
                <a:buSzPct val="100000"/>
                <a:buFont typeface="Arial" panose="020B0604020202020204" pitchFamily="34" charset="0"/>
                <a:buChar char="•"/>
                <a:defRPr sz="3200">
                  <a:solidFill>
                    <a:srgbClr val="000000"/>
                  </a:solidFill>
                  <a:latin typeface="Arial" panose="020B0604020202020204" pitchFamily="34" charset="0"/>
                  <a:ea typeface="ヒラギノ角ゴ Pro W3" panose="020B0300000000000000" pitchFamily="34" charset="-128"/>
                </a:defRPr>
              </a:lvl1pPr>
              <a:lvl2pPr marL="37931725" indent="-37474525">
                <a:lnSpc>
                  <a:spcPct val="96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ea typeface="ヒラギノ角ゴ Pro W3" panose="020B0300000000000000" pitchFamily="34" charset="-128"/>
                </a:defRPr>
              </a:lvl2pPr>
              <a:lvl3pPr marL="1143000" indent="-228600">
                <a:lnSpc>
                  <a:spcPct val="96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ea typeface="ＭＳ Ｐゴシック" panose="020B0600070205080204" pitchFamily="34" charset="-128"/>
                </a:defRPr>
              </a:lvl3pPr>
              <a:lvl4pPr marL="1600200" indent="-228600">
                <a:lnSpc>
                  <a:spcPct val="96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4pPr>
              <a:lvl5pPr marL="2057400" indent="-228600">
                <a:lnSpc>
                  <a:spcPct val="96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5pPr>
              <a:lvl6pPr marL="25146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6pPr>
              <a:lvl7pPr marL="29718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7pPr>
              <a:lvl8pPr marL="34290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8pPr>
              <a:lvl9pPr marL="38862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9pPr>
            </a:lstStyle>
            <a:p>
              <a:pPr algn="ctr" eaLnBrk="1" hangingPunct="1">
                <a:lnSpc>
                  <a:spcPct val="100000"/>
                </a:lnSpc>
                <a:spcBef>
                  <a:spcPct val="50000"/>
                </a:spcBef>
                <a:buClrTx/>
                <a:buSzTx/>
                <a:buFontTx/>
                <a:buNone/>
              </a:pPr>
              <a:r>
                <a:rPr lang="en-US" altLang="en-US" sz="2400" b="1">
                  <a:solidFill>
                    <a:schemeClr val="bg1"/>
                  </a:solidFill>
                  <a:ea typeface="Osaka" panose="020B0600000000000000" pitchFamily="34" charset="-128"/>
                </a:rPr>
                <a:t>Water</a:t>
              </a:r>
            </a:p>
          </p:txBody>
        </p:sp>
      </p:grpSp>
      <p:sp>
        <p:nvSpPr>
          <p:cNvPr id="69637" name="Text Box 11">
            <a:extLst>
              <a:ext uri="{FF2B5EF4-FFF2-40B4-BE49-F238E27FC236}">
                <a16:creationId xmlns:a16="http://schemas.microsoft.com/office/drawing/2014/main" id="{F20C91C7-29BB-944A-8204-038FB12C87FC}"/>
              </a:ext>
            </a:extLst>
          </p:cNvPr>
          <p:cNvSpPr txBox="1">
            <a:spLocks noChangeArrowheads="1"/>
          </p:cNvSpPr>
          <p:nvPr/>
        </p:nvSpPr>
        <p:spPr bwMode="auto">
          <a:xfrm>
            <a:off x="2286000" y="2057401"/>
            <a:ext cx="3810000" cy="248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86000"/>
              </a:lnSpc>
              <a:spcBef>
                <a:spcPts val="1200"/>
              </a:spcBef>
              <a:buClr>
                <a:srgbClr val="000000"/>
              </a:buClr>
              <a:buSzPct val="100000"/>
              <a:buFont typeface="Arial" panose="020B0604020202020204" pitchFamily="34" charset="0"/>
              <a:buChar char="•"/>
              <a:defRPr sz="3200">
                <a:solidFill>
                  <a:srgbClr val="000000"/>
                </a:solidFill>
                <a:latin typeface="Arial" panose="020B0604020202020204" pitchFamily="34" charset="0"/>
                <a:ea typeface="ヒラギノ角ゴ Pro W3" panose="020B0300000000000000" pitchFamily="34" charset="-128"/>
              </a:defRPr>
            </a:lvl1pPr>
            <a:lvl2pPr marL="37931725" indent="-37474525">
              <a:lnSpc>
                <a:spcPct val="96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ea typeface="ヒラギノ角ゴ Pro W3" panose="020B0300000000000000" pitchFamily="34" charset="-128"/>
              </a:defRPr>
            </a:lvl2pPr>
            <a:lvl3pPr marL="1143000" indent="-228600">
              <a:lnSpc>
                <a:spcPct val="96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ea typeface="ＭＳ Ｐゴシック" panose="020B0600070205080204" pitchFamily="34" charset="-128"/>
              </a:defRPr>
            </a:lvl3pPr>
            <a:lvl4pPr marL="1600200" indent="-228600">
              <a:lnSpc>
                <a:spcPct val="96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4pPr>
            <a:lvl5pPr marL="2057400" indent="-228600">
              <a:lnSpc>
                <a:spcPct val="96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5pPr>
            <a:lvl6pPr marL="25146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6pPr>
            <a:lvl7pPr marL="29718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7pPr>
            <a:lvl8pPr marL="34290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8pPr>
            <a:lvl9pPr marL="38862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9pPr>
          </a:lstStyle>
          <a:p>
            <a:pPr>
              <a:lnSpc>
                <a:spcPct val="96000"/>
              </a:lnSpc>
              <a:spcBef>
                <a:spcPct val="50000"/>
              </a:spcBef>
            </a:pPr>
            <a:r>
              <a:rPr lang="en-US" altLang="en-US" sz="4000"/>
              <a:t> Food</a:t>
            </a:r>
            <a:r>
              <a:rPr lang="en-US" altLang="en-US" sz="4000">
                <a:solidFill>
                  <a:schemeClr val="tx1"/>
                </a:solidFill>
              </a:rPr>
              <a:t> </a:t>
            </a:r>
          </a:p>
          <a:p>
            <a:pPr>
              <a:lnSpc>
                <a:spcPct val="96000"/>
              </a:lnSpc>
              <a:spcBef>
                <a:spcPct val="50000"/>
              </a:spcBef>
            </a:pPr>
            <a:r>
              <a:rPr lang="en-US" altLang="en-US" sz="4000">
                <a:solidFill>
                  <a:schemeClr val="tx1"/>
                </a:solidFill>
              </a:rPr>
              <a:t> Water</a:t>
            </a:r>
          </a:p>
          <a:p>
            <a:pPr>
              <a:lnSpc>
                <a:spcPct val="96000"/>
              </a:lnSpc>
              <a:spcBef>
                <a:spcPct val="50000"/>
              </a:spcBef>
            </a:pPr>
            <a:r>
              <a:rPr lang="en-US" altLang="en-US" sz="4000">
                <a:solidFill>
                  <a:schemeClr val="tx1"/>
                </a:solidFill>
              </a:rPr>
              <a:t> Shelter</a:t>
            </a:r>
          </a:p>
        </p:txBody>
      </p:sp>
    </p:spTree>
    <p:extLst>
      <p:ext uri="{BB962C8B-B14F-4D97-AF65-F5344CB8AC3E}">
        <p14:creationId xmlns:p14="http://schemas.microsoft.com/office/powerpoint/2010/main" val="28867002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a:extLst>
              <a:ext uri="{FF2B5EF4-FFF2-40B4-BE49-F238E27FC236}">
                <a16:creationId xmlns:a16="http://schemas.microsoft.com/office/drawing/2014/main" id="{8A944199-EBB8-4D49-A6A8-924C5E19CB09}"/>
              </a:ext>
            </a:extLst>
          </p:cNvPr>
          <p:cNvSpPr>
            <a:spLocks noGrp="1" noChangeArrowheads="1"/>
          </p:cNvSpPr>
          <p:nvPr>
            <p:ph type="title"/>
          </p:nvPr>
        </p:nvSpPr>
        <p:spPr>
          <a:xfrm>
            <a:off x="2207569" y="518038"/>
            <a:ext cx="7770813" cy="990600"/>
          </a:xfrm>
        </p:spPr>
        <p:txBody>
          <a:bodyPr/>
          <a:lstStyle/>
          <a:p>
            <a:r>
              <a:rPr lang="en-GB" altLang="en-US" dirty="0"/>
              <a:t>The IPM team</a:t>
            </a:r>
            <a:endParaRPr lang="en-US" altLang="en-US" dirty="0"/>
          </a:p>
        </p:txBody>
      </p:sp>
      <p:sp>
        <p:nvSpPr>
          <p:cNvPr id="79880" name="Content Placeholder 5">
            <a:extLst>
              <a:ext uri="{FF2B5EF4-FFF2-40B4-BE49-F238E27FC236}">
                <a16:creationId xmlns:a16="http://schemas.microsoft.com/office/drawing/2014/main" id="{13B4DAFB-C42B-F943-8E2E-7325E05AB694}"/>
              </a:ext>
            </a:extLst>
          </p:cNvPr>
          <p:cNvSpPr>
            <a:spLocks noGrp="1"/>
          </p:cNvSpPr>
          <p:nvPr>
            <p:ph idx="1"/>
          </p:nvPr>
        </p:nvSpPr>
        <p:spPr>
          <a:xfrm>
            <a:off x="4464583" y="1196753"/>
            <a:ext cx="2520950" cy="2403475"/>
          </a:xfrm>
          <a:prstGeom prst="ellipse">
            <a:avLst/>
          </a:prstGeom>
          <a:solidFill>
            <a:srgbClr val="0070C0"/>
          </a:solidFill>
          <a:ln cap="flat" algn="ctr">
            <a:solidFill>
              <a:srgbClr val="000000"/>
            </a:solidFill>
            <a:round/>
            <a:headEnd type="none" w="med" len="med"/>
            <a:tailEnd type="none" w="med" len="med"/>
          </a:ln>
        </p:spPr>
        <p:txBody>
          <a:bodyPr vert="horz" wrap="none" lIns="91440" tIns="45720" rIns="91440" bIns="45720" rtlCol="0" anchor="ctr">
            <a:normAutofit/>
          </a:bodyPr>
          <a:lstStyle/>
          <a:p>
            <a:pPr marL="0" indent="0" algn="ctr">
              <a:lnSpc>
                <a:spcPct val="96000"/>
              </a:lnSpc>
              <a:spcBef>
                <a:spcPct val="0"/>
              </a:spcBef>
              <a:buNone/>
            </a:pPr>
            <a:r>
              <a:rPr lang="en-US" altLang="en-US" b="1" dirty="0">
                <a:solidFill>
                  <a:schemeClr val="tx1"/>
                </a:solidFill>
              </a:rPr>
              <a:t>Property</a:t>
            </a:r>
          </a:p>
          <a:p>
            <a:pPr marL="0" indent="0" algn="ctr">
              <a:lnSpc>
                <a:spcPct val="96000"/>
              </a:lnSpc>
              <a:spcBef>
                <a:spcPct val="0"/>
              </a:spcBef>
              <a:buNone/>
            </a:pPr>
            <a:r>
              <a:rPr lang="en-US" altLang="en-US" b="1" dirty="0">
                <a:solidFill>
                  <a:schemeClr val="tx1"/>
                </a:solidFill>
              </a:rPr>
              <a:t>Manager</a:t>
            </a:r>
          </a:p>
          <a:p>
            <a:pPr marL="0" indent="0" algn="ctr">
              <a:lnSpc>
                <a:spcPct val="96000"/>
              </a:lnSpc>
              <a:spcBef>
                <a:spcPct val="0"/>
              </a:spcBef>
              <a:buNone/>
            </a:pPr>
            <a:endParaRPr lang="en-US" altLang="en-US" sz="2000" dirty="0"/>
          </a:p>
        </p:txBody>
      </p:sp>
      <p:sp>
        <p:nvSpPr>
          <p:cNvPr id="79875" name="Slide Number Placeholder 3">
            <a:extLst>
              <a:ext uri="{FF2B5EF4-FFF2-40B4-BE49-F238E27FC236}">
                <a16:creationId xmlns:a16="http://schemas.microsoft.com/office/drawing/2014/main" id="{0339CDD3-89F0-4E4E-A49B-930F3F7B7AFB}"/>
              </a:ext>
            </a:extLst>
          </p:cNvPr>
          <p:cNvSpPr>
            <a:spLocks noGrp="1" noChangeArrowheads="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86000"/>
              </a:lnSpc>
              <a:spcBef>
                <a:spcPts val="1200"/>
              </a:spcBef>
              <a:buClr>
                <a:srgbClr val="000000"/>
              </a:buClr>
              <a:buSzPct val="100000"/>
              <a:buFont typeface="Arial" panose="020B0604020202020204" pitchFamily="34" charset="0"/>
              <a:buChar char="•"/>
              <a:defRPr sz="3200">
                <a:solidFill>
                  <a:srgbClr val="000000"/>
                </a:solidFill>
                <a:latin typeface="Arial" panose="020B0604020202020204" pitchFamily="34" charset="0"/>
                <a:ea typeface="ヒラギノ角ゴ Pro W3" panose="020B0300000000000000" pitchFamily="34" charset="-128"/>
              </a:defRPr>
            </a:lvl1pPr>
            <a:lvl2pPr marL="742950" indent="-285750">
              <a:lnSpc>
                <a:spcPct val="96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ea typeface="ヒラギノ角ゴ Pro W3" panose="020B0300000000000000" pitchFamily="34" charset="-128"/>
              </a:defRPr>
            </a:lvl2pPr>
            <a:lvl3pPr marL="1143000" indent="-228600">
              <a:lnSpc>
                <a:spcPct val="96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ea typeface="ＭＳ Ｐゴシック" panose="020B0600070205080204" pitchFamily="34" charset="-128"/>
              </a:defRPr>
            </a:lvl3pPr>
            <a:lvl4pPr marL="1600200" indent="-228600">
              <a:lnSpc>
                <a:spcPct val="96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4pPr>
            <a:lvl5pPr marL="2057400" indent="-228600">
              <a:lnSpc>
                <a:spcPct val="96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5pPr>
            <a:lvl6pPr marL="25146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6pPr>
            <a:lvl7pPr marL="29718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7pPr>
            <a:lvl8pPr marL="34290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8pPr>
            <a:lvl9pPr marL="38862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9pPr>
          </a:lstStyle>
          <a:p>
            <a:pPr>
              <a:lnSpc>
                <a:spcPct val="100000"/>
              </a:lnSpc>
              <a:spcBef>
                <a:spcPct val="0"/>
              </a:spcBef>
              <a:buFont typeface="Arial" panose="020B0604020202020204" pitchFamily="34" charset="0"/>
              <a:buNone/>
            </a:pPr>
            <a:fld id="{C86A19E0-D230-0144-B100-5687EEA67056}" type="slidenum">
              <a:rPr lang="en-GB" altLang="en-US" sz="1400"/>
              <a:pPr>
                <a:lnSpc>
                  <a:spcPct val="100000"/>
                </a:lnSpc>
                <a:spcBef>
                  <a:spcPct val="0"/>
                </a:spcBef>
                <a:buFont typeface="Arial" panose="020B0604020202020204" pitchFamily="34" charset="0"/>
                <a:buNone/>
              </a:pPr>
              <a:t>15</a:t>
            </a:fld>
            <a:endParaRPr lang="en-GB" altLang="en-US" sz="1400"/>
          </a:p>
        </p:txBody>
      </p:sp>
      <p:sp>
        <p:nvSpPr>
          <p:cNvPr id="11" name="Content Placeholder 5">
            <a:extLst>
              <a:ext uri="{FF2B5EF4-FFF2-40B4-BE49-F238E27FC236}">
                <a16:creationId xmlns:a16="http://schemas.microsoft.com/office/drawing/2014/main" id="{29D0A7AE-6D39-4FCD-8962-2C56F820F85F}"/>
              </a:ext>
            </a:extLst>
          </p:cNvPr>
          <p:cNvSpPr txBox="1">
            <a:spLocks/>
          </p:cNvSpPr>
          <p:nvPr/>
        </p:nvSpPr>
        <p:spPr bwMode="auto">
          <a:xfrm>
            <a:off x="8123312" y="4941169"/>
            <a:ext cx="1717105" cy="1695029"/>
          </a:xfrm>
          <a:prstGeom prst="ellipse">
            <a:avLst/>
          </a:prstGeom>
          <a:solidFill>
            <a:schemeClr val="accent6">
              <a:lumMod val="20000"/>
              <a:lumOff val="80000"/>
            </a:schemeClr>
          </a:solidFill>
          <a:ln w="9525" cap="flat" cmpd="sng" algn="ctr">
            <a:solidFill>
              <a:srgbClr val="000000"/>
            </a:solidFill>
            <a:prstDash val="solid"/>
            <a:round/>
            <a:headEnd type="none" w="med" len="med"/>
            <a:tailEnd type="none" w="med" len="med"/>
          </a:ln>
          <a:effectLst/>
        </p:spPr>
        <p:txBody>
          <a:bodyPr wrap="none" anchor="ctr"/>
          <a:lstStyle>
            <a:lvl1pPr marL="341313" indent="-341313" algn="l" defTabSz="457200" rtl="0" eaLnBrk="0" fontAlgn="base" hangingPunct="0">
              <a:lnSpc>
                <a:spcPct val="86000"/>
              </a:lnSpc>
              <a:spcBef>
                <a:spcPts val="1200"/>
              </a:spcBef>
              <a:spcAft>
                <a:spcPct val="0"/>
              </a:spcAft>
              <a:buClr>
                <a:srgbClr val="000000"/>
              </a:buClr>
              <a:buSzPct val="100000"/>
              <a:buFont typeface="Arial" panose="020B0604020202020204" pitchFamily="34" charset="0"/>
              <a:buChar char="•"/>
              <a:defRPr sz="3200">
                <a:solidFill>
                  <a:srgbClr val="000000"/>
                </a:solidFill>
                <a:latin typeface="+mn-lt"/>
                <a:ea typeface="+mn-ea"/>
                <a:cs typeface="ヒラギノ角ゴ Pro W3" charset="-128"/>
              </a:defRPr>
            </a:lvl1pPr>
            <a:lvl2pPr marL="741363" indent="-284163" algn="l" defTabSz="457200" rtl="0" eaLnBrk="0" fontAlgn="base" hangingPunct="0">
              <a:lnSpc>
                <a:spcPct val="96000"/>
              </a:lnSpc>
              <a:spcBef>
                <a:spcPts val="700"/>
              </a:spcBef>
              <a:spcAft>
                <a:spcPct val="0"/>
              </a:spcAft>
              <a:buClr>
                <a:srgbClr val="000000"/>
              </a:buClr>
              <a:buSzPct val="100000"/>
              <a:buFont typeface="Arial" panose="020B0604020202020204" pitchFamily="34" charset="0"/>
              <a:buChar char="–"/>
              <a:defRPr sz="2800">
                <a:solidFill>
                  <a:srgbClr val="000000"/>
                </a:solidFill>
                <a:latin typeface="+mn-lt"/>
                <a:ea typeface="+mn-ea"/>
                <a:cs typeface="ヒラギノ角ゴ Pro W3" pitchFamily="-96" charset="-128"/>
              </a:defRPr>
            </a:lvl2pPr>
            <a:lvl3pPr marL="1143000" indent="-228600" algn="l" defTabSz="457200" rtl="0" eaLnBrk="0" fontAlgn="base" hangingPunct="0">
              <a:lnSpc>
                <a:spcPct val="96000"/>
              </a:lnSpc>
              <a:spcBef>
                <a:spcPts val="600"/>
              </a:spcBef>
              <a:spcAft>
                <a:spcPct val="0"/>
              </a:spcAft>
              <a:buClr>
                <a:srgbClr val="000000"/>
              </a:buClr>
              <a:buSzPct val="100000"/>
              <a:buFont typeface="Arial" panose="020B0604020202020204" pitchFamily="34" charset="0"/>
              <a:buChar char="•"/>
              <a:defRPr sz="2400">
                <a:solidFill>
                  <a:srgbClr val="000000"/>
                </a:solidFill>
                <a:latin typeface="+mn-lt"/>
                <a:ea typeface="ＭＳ Ｐゴシック" pitchFamily="34" charset="-128"/>
                <a:cs typeface="ＭＳ Ｐゴシック" pitchFamily="68" charset="-128"/>
              </a:defRPr>
            </a:lvl3pPr>
            <a:lvl4pPr marL="1600200" indent="-228600" algn="l" defTabSz="457200" rtl="0" eaLnBrk="0" fontAlgn="base" hangingPunct="0">
              <a:lnSpc>
                <a:spcPct val="96000"/>
              </a:lnSpc>
              <a:spcBef>
                <a:spcPts val="500"/>
              </a:spcBef>
              <a:spcAft>
                <a:spcPct val="0"/>
              </a:spcAft>
              <a:buClr>
                <a:srgbClr val="000000"/>
              </a:buClr>
              <a:buSzPct val="100000"/>
              <a:buFont typeface="Arial" panose="020B0604020202020204" pitchFamily="34" charset="0"/>
              <a:buChar char="–"/>
              <a:defRPr sz="2000">
                <a:solidFill>
                  <a:srgbClr val="000000"/>
                </a:solidFill>
                <a:latin typeface="+mn-lt"/>
                <a:ea typeface="ＭＳ Ｐゴシック" pitchFamily="34" charset="-128"/>
              </a:defRPr>
            </a:lvl4pPr>
            <a:lvl5pPr marL="2057400" indent="-228600" algn="l" defTabSz="457200" rtl="0" eaLnBrk="0" fontAlgn="base" hangingPunct="0">
              <a:lnSpc>
                <a:spcPct val="96000"/>
              </a:lnSpc>
              <a:spcBef>
                <a:spcPts val="500"/>
              </a:spcBef>
              <a:spcAft>
                <a:spcPct val="0"/>
              </a:spcAft>
              <a:buClr>
                <a:srgbClr val="000000"/>
              </a:buClr>
              <a:buSzPct val="100000"/>
              <a:buFont typeface="Arial" panose="020B0604020202020204" pitchFamily="34" charset="0"/>
              <a:buChar char="»"/>
              <a:defRPr sz="2000">
                <a:solidFill>
                  <a:srgbClr val="000000"/>
                </a:solidFill>
                <a:latin typeface="+mn-lt"/>
                <a:ea typeface="ＭＳ Ｐゴシック" pitchFamily="34" charset="-128"/>
              </a:defRPr>
            </a:lvl5pPr>
            <a:lvl6pPr marL="2514600" indent="-228600" algn="l" defTabSz="457200" rtl="0" eaLnBrk="0" fontAlgn="base" hangingPunct="0">
              <a:lnSpc>
                <a:spcPct val="96000"/>
              </a:lnSpc>
              <a:spcBef>
                <a:spcPts val="500"/>
              </a:spcBef>
              <a:spcAft>
                <a:spcPct val="0"/>
              </a:spcAft>
              <a:buClr>
                <a:srgbClr val="000000"/>
              </a:buClr>
              <a:buSzPct val="100000"/>
              <a:buFont typeface="Arial" charset="0"/>
              <a:buChar char="»"/>
              <a:defRPr sz="2000">
                <a:solidFill>
                  <a:srgbClr val="000000"/>
                </a:solidFill>
                <a:latin typeface="+mn-lt"/>
                <a:ea typeface="+mn-ea"/>
              </a:defRPr>
            </a:lvl6pPr>
            <a:lvl7pPr marL="2971800" indent="-228600" algn="l" defTabSz="457200" rtl="0" eaLnBrk="0" fontAlgn="base" hangingPunct="0">
              <a:lnSpc>
                <a:spcPct val="96000"/>
              </a:lnSpc>
              <a:spcBef>
                <a:spcPts val="500"/>
              </a:spcBef>
              <a:spcAft>
                <a:spcPct val="0"/>
              </a:spcAft>
              <a:buClr>
                <a:srgbClr val="000000"/>
              </a:buClr>
              <a:buSzPct val="100000"/>
              <a:buFont typeface="Arial" charset="0"/>
              <a:buChar char="»"/>
              <a:defRPr sz="2000">
                <a:solidFill>
                  <a:srgbClr val="000000"/>
                </a:solidFill>
                <a:latin typeface="+mn-lt"/>
                <a:ea typeface="+mn-ea"/>
              </a:defRPr>
            </a:lvl7pPr>
            <a:lvl8pPr marL="3429000" indent="-228600" algn="l" defTabSz="457200" rtl="0" eaLnBrk="0" fontAlgn="base" hangingPunct="0">
              <a:lnSpc>
                <a:spcPct val="96000"/>
              </a:lnSpc>
              <a:spcBef>
                <a:spcPts val="500"/>
              </a:spcBef>
              <a:spcAft>
                <a:spcPct val="0"/>
              </a:spcAft>
              <a:buClr>
                <a:srgbClr val="000000"/>
              </a:buClr>
              <a:buSzPct val="100000"/>
              <a:buFont typeface="Arial" charset="0"/>
              <a:buChar char="»"/>
              <a:defRPr sz="2000">
                <a:solidFill>
                  <a:srgbClr val="000000"/>
                </a:solidFill>
                <a:latin typeface="+mn-lt"/>
                <a:ea typeface="+mn-ea"/>
              </a:defRPr>
            </a:lvl8pPr>
            <a:lvl9pPr marL="3886200" indent="-228600" algn="l" defTabSz="457200" rtl="0" eaLnBrk="0" fontAlgn="base" hangingPunct="0">
              <a:lnSpc>
                <a:spcPct val="96000"/>
              </a:lnSpc>
              <a:spcBef>
                <a:spcPts val="500"/>
              </a:spcBef>
              <a:spcAft>
                <a:spcPct val="0"/>
              </a:spcAft>
              <a:buClr>
                <a:srgbClr val="000000"/>
              </a:buClr>
              <a:buSzPct val="100000"/>
              <a:buFont typeface="Arial" charset="0"/>
              <a:buChar char="»"/>
              <a:defRPr sz="2000">
                <a:solidFill>
                  <a:srgbClr val="000000"/>
                </a:solidFill>
                <a:latin typeface="+mn-lt"/>
                <a:ea typeface="+mn-ea"/>
              </a:defRPr>
            </a:lvl9pPr>
          </a:lstStyle>
          <a:p>
            <a:pPr marL="0" indent="0" algn="ctr">
              <a:lnSpc>
                <a:spcPct val="96000"/>
              </a:lnSpc>
              <a:spcBef>
                <a:spcPct val="0"/>
              </a:spcBef>
              <a:buNone/>
              <a:defRPr/>
            </a:pPr>
            <a:r>
              <a:rPr lang="en-US" sz="2000" kern="0" dirty="0">
                <a:solidFill>
                  <a:schemeClr val="tx1"/>
                </a:solidFill>
              </a:rPr>
              <a:t>Janitorial/</a:t>
            </a:r>
          </a:p>
          <a:p>
            <a:pPr marL="0" indent="0" algn="ctr">
              <a:lnSpc>
                <a:spcPct val="96000"/>
              </a:lnSpc>
              <a:spcBef>
                <a:spcPct val="0"/>
              </a:spcBef>
              <a:buNone/>
              <a:defRPr/>
            </a:pPr>
            <a:r>
              <a:rPr lang="en-US" sz="2000" kern="0" dirty="0">
                <a:solidFill>
                  <a:schemeClr val="tx1"/>
                </a:solidFill>
              </a:rPr>
              <a:t>Custodial</a:t>
            </a:r>
          </a:p>
        </p:txBody>
      </p:sp>
      <p:sp>
        <p:nvSpPr>
          <p:cNvPr id="12" name="Content Placeholder 5">
            <a:extLst>
              <a:ext uri="{FF2B5EF4-FFF2-40B4-BE49-F238E27FC236}">
                <a16:creationId xmlns:a16="http://schemas.microsoft.com/office/drawing/2014/main" id="{4732C9BF-CC85-4D9F-B14B-D3C378C84256}"/>
              </a:ext>
            </a:extLst>
          </p:cNvPr>
          <p:cNvSpPr txBox="1">
            <a:spLocks/>
          </p:cNvSpPr>
          <p:nvPr/>
        </p:nvSpPr>
        <p:spPr bwMode="auto">
          <a:xfrm>
            <a:off x="8482641" y="3356993"/>
            <a:ext cx="1717816" cy="1845929"/>
          </a:xfrm>
          <a:prstGeom prst="ellipse">
            <a:avLst/>
          </a:prstGeom>
          <a:solidFill>
            <a:srgbClr val="A5A5E9">
              <a:alpha val="72941"/>
            </a:srgbClr>
          </a:solidFill>
          <a:ln w="9525" cap="flat" cmpd="sng" algn="ctr">
            <a:solidFill>
              <a:srgbClr val="000000"/>
            </a:solidFill>
            <a:prstDash val="solid"/>
            <a:round/>
            <a:headEnd type="none" w="med" len="med"/>
            <a:tailEnd type="none" w="med" len="med"/>
          </a:ln>
          <a:effectLst/>
        </p:spPr>
        <p:txBody>
          <a:bodyPr wrap="none" anchor="ctr"/>
          <a:lstStyle>
            <a:lvl1pPr marL="341313" indent="-341313" algn="l" defTabSz="457200" rtl="0" eaLnBrk="0" fontAlgn="base" hangingPunct="0">
              <a:lnSpc>
                <a:spcPct val="86000"/>
              </a:lnSpc>
              <a:spcBef>
                <a:spcPts val="1200"/>
              </a:spcBef>
              <a:spcAft>
                <a:spcPct val="0"/>
              </a:spcAft>
              <a:buClr>
                <a:srgbClr val="000000"/>
              </a:buClr>
              <a:buSzPct val="100000"/>
              <a:buFont typeface="Arial" panose="020B0604020202020204" pitchFamily="34" charset="0"/>
              <a:buChar char="•"/>
              <a:defRPr sz="3200">
                <a:solidFill>
                  <a:srgbClr val="000000"/>
                </a:solidFill>
                <a:latin typeface="+mn-lt"/>
                <a:ea typeface="+mn-ea"/>
                <a:cs typeface="ヒラギノ角ゴ Pro W3" charset="-128"/>
              </a:defRPr>
            </a:lvl1pPr>
            <a:lvl2pPr marL="741363" indent="-284163" algn="l" defTabSz="457200" rtl="0" eaLnBrk="0" fontAlgn="base" hangingPunct="0">
              <a:lnSpc>
                <a:spcPct val="96000"/>
              </a:lnSpc>
              <a:spcBef>
                <a:spcPts val="700"/>
              </a:spcBef>
              <a:spcAft>
                <a:spcPct val="0"/>
              </a:spcAft>
              <a:buClr>
                <a:srgbClr val="000000"/>
              </a:buClr>
              <a:buSzPct val="100000"/>
              <a:buFont typeface="Arial" panose="020B0604020202020204" pitchFamily="34" charset="0"/>
              <a:buChar char="–"/>
              <a:defRPr sz="2800">
                <a:solidFill>
                  <a:srgbClr val="000000"/>
                </a:solidFill>
                <a:latin typeface="+mn-lt"/>
                <a:ea typeface="+mn-ea"/>
                <a:cs typeface="ヒラギノ角ゴ Pro W3" pitchFamily="-96" charset="-128"/>
              </a:defRPr>
            </a:lvl2pPr>
            <a:lvl3pPr marL="1143000" indent="-228600" algn="l" defTabSz="457200" rtl="0" eaLnBrk="0" fontAlgn="base" hangingPunct="0">
              <a:lnSpc>
                <a:spcPct val="96000"/>
              </a:lnSpc>
              <a:spcBef>
                <a:spcPts val="600"/>
              </a:spcBef>
              <a:spcAft>
                <a:spcPct val="0"/>
              </a:spcAft>
              <a:buClr>
                <a:srgbClr val="000000"/>
              </a:buClr>
              <a:buSzPct val="100000"/>
              <a:buFont typeface="Arial" panose="020B0604020202020204" pitchFamily="34" charset="0"/>
              <a:buChar char="•"/>
              <a:defRPr sz="2400">
                <a:solidFill>
                  <a:srgbClr val="000000"/>
                </a:solidFill>
                <a:latin typeface="+mn-lt"/>
                <a:ea typeface="ＭＳ Ｐゴシック" pitchFamily="34" charset="-128"/>
                <a:cs typeface="ＭＳ Ｐゴシック" pitchFamily="68" charset="-128"/>
              </a:defRPr>
            </a:lvl3pPr>
            <a:lvl4pPr marL="1600200" indent="-228600" algn="l" defTabSz="457200" rtl="0" eaLnBrk="0" fontAlgn="base" hangingPunct="0">
              <a:lnSpc>
                <a:spcPct val="96000"/>
              </a:lnSpc>
              <a:spcBef>
                <a:spcPts val="500"/>
              </a:spcBef>
              <a:spcAft>
                <a:spcPct val="0"/>
              </a:spcAft>
              <a:buClr>
                <a:srgbClr val="000000"/>
              </a:buClr>
              <a:buSzPct val="100000"/>
              <a:buFont typeface="Arial" panose="020B0604020202020204" pitchFamily="34" charset="0"/>
              <a:buChar char="–"/>
              <a:defRPr sz="2000">
                <a:solidFill>
                  <a:srgbClr val="000000"/>
                </a:solidFill>
                <a:latin typeface="+mn-lt"/>
                <a:ea typeface="ＭＳ Ｐゴシック" pitchFamily="34" charset="-128"/>
              </a:defRPr>
            </a:lvl4pPr>
            <a:lvl5pPr marL="2057400" indent="-228600" algn="l" defTabSz="457200" rtl="0" eaLnBrk="0" fontAlgn="base" hangingPunct="0">
              <a:lnSpc>
                <a:spcPct val="96000"/>
              </a:lnSpc>
              <a:spcBef>
                <a:spcPts val="500"/>
              </a:spcBef>
              <a:spcAft>
                <a:spcPct val="0"/>
              </a:spcAft>
              <a:buClr>
                <a:srgbClr val="000000"/>
              </a:buClr>
              <a:buSzPct val="100000"/>
              <a:buFont typeface="Arial" panose="020B0604020202020204" pitchFamily="34" charset="0"/>
              <a:buChar char="»"/>
              <a:defRPr sz="2000">
                <a:solidFill>
                  <a:srgbClr val="000000"/>
                </a:solidFill>
                <a:latin typeface="+mn-lt"/>
                <a:ea typeface="ＭＳ Ｐゴシック" pitchFamily="34" charset="-128"/>
              </a:defRPr>
            </a:lvl5pPr>
            <a:lvl6pPr marL="2514600" indent="-228600" algn="l" defTabSz="457200" rtl="0" eaLnBrk="0" fontAlgn="base" hangingPunct="0">
              <a:lnSpc>
                <a:spcPct val="96000"/>
              </a:lnSpc>
              <a:spcBef>
                <a:spcPts val="500"/>
              </a:spcBef>
              <a:spcAft>
                <a:spcPct val="0"/>
              </a:spcAft>
              <a:buClr>
                <a:srgbClr val="000000"/>
              </a:buClr>
              <a:buSzPct val="100000"/>
              <a:buFont typeface="Arial" charset="0"/>
              <a:buChar char="»"/>
              <a:defRPr sz="2000">
                <a:solidFill>
                  <a:srgbClr val="000000"/>
                </a:solidFill>
                <a:latin typeface="+mn-lt"/>
                <a:ea typeface="+mn-ea"/>
              </a:defRPr>
            </a:lvl6pPr>
            <a:lvl7pPr marL="2971800" indent="-228600" algn="l" defTabSz="457200" rtl="0" eaLnBrk="0" fontAlgn="base" hangingPunct="0">
              <a:lnSpc>
                <a:spcPct val="96000"/>
              </a:lnSpc>
              <a:spcBef>
                <a:spcPts val="500"/>
              </a:spcBef>
              <a:spcAft>
                <a:spcPct val="0"/>
              </a:spcAft>
              <a:buClr>
                <a:srgbClr val="000000"/>
              </a:buClr>
              <a:buSzPct val="100000"/>
              <a:buFont typeface="Arial" charset="0"/>
              <a:buChar char="»"/>
              <a:defRPr sz="2000">
                <a:solidFill>
                  <a:srgbClr val="000000"/>
                </a:solidFill>
                <a:latin typeface="+mn-lt"/>
                <a:ea typeface="+mn-ea"/>
              </a:defRPr>
            </a:lvl7pPr>
            <a:lvl8pPr marL="3429000" indent="-228600" algn="l" defTabSz="457200" rtl="0" eaLnBrk="0" fontAlgn="base" hangingPunct="0">
              <a:lnSpc>
                <a:spcPct val="96000"/>
              </a:lnSpc>
              <a:spcBef>
                <a:spcPts val="500"/>
              </a:spcBef>
              <a:spcAft>
                <a:spcPct val="0"/>
              </a:spcAft>
              <a:buClr>
                <a:srgbClr val="000000"/>
              </a:buClr>
              <a:buSzPct val="100000"/>
              <a:buFont typeface="Arial" charset="0"/>
              <a:buChar char="»"/>
              <a:defRPr sz="2000">
                <a:solidFill>
                  <a:srgbClr val="000000"/>
                </a:solidFill>
                <a:latin typeface="+mn-lt"/>
                <a:ea typeface="+mn-ea"/>
              </a:defRPr>
            </a:lvl8pPr>
            <a:lvl9pPr marL="3886200" indent="-228600" algn="l" defTabSz="457200" rtl="0" eaLnBrk="0" fontAlgn="base" hangingPunct="0">
              <a:lnSpc>
                <a:spcPct val="96000"/>
              </a:lnSpc>
              <a:spcBef>
                <a:spcPts val="500"/>
              </a:spcBef>
              <a:spcAft>
                <a:spcPct val="0"/>
              </a:spcAft>
              <a:buClr>
                <a:srgbClr val="000000"/>
              </a:buClr>
              <a:buSzPct val="100000"/>
              <a:buFont typeface="Arial" charset="0"/>
              <a:buChar char="»"/>
              <a:defRPr sz="2000">
                <a:solidFill>
                  <a:srgbClr val="000000"/>
                </a:solidFill>
                <a:latin typeface="+mn-lt"/>
                <a:ea typeface="+mn-ea"/>
              </a:defRPr>
            </a:lvl9pPr>
          </a:lstStyle>
          <a:p>
            <a:pPr marL="0" indent="0" algn="ctr">
              <a:lnSpc>
                <a:spcPct val="96000"/>
              </a:lnSpc>
              <a:spcBef>
                <a:spcPct val="0"/>
              </a:spcBef>
              <a:buNone/>
              <a:defRPr/>
            </a:pPr>
            <a:r>
              <a:rPr lang="en-US" sz="2000" kern="0" dirty="0">
                <a:solidFill>
                  <a:schemeClr val="tx1"/>
                </a:solidFill>
              </a:rPr>
              <a:t>Landscaping</a:t>
            </a:r>
          </a:p>
          <a:p>
            <a:pPr marL="0" indent="0" algn="ctr">
              <a:lnSpc>
                <a:spcPct val="96000"/>
              </a:lnSpc>
              <a:spcBef>
                <a:spcPct val="0"/>
              </a:spcBef>
              <a:buNone/>
              <a:defRPr/>
            </a:pPr>
            <a:r>
              <a:rPr lang="en-US" sz="2000" kern="0" dirty="0">
                <a:solidFill>
                  <a:schemeClr val="tx1"/>
                </a:solidFill>
              </a:rPr>
              <a:t>Services</a:t>
            </a:r>
          </a:p>
        </p:txBody>
      </p:sp>
      <p:sp>
        <p:nvSpPr>
          <p:cNvPr id="10" name="Content Placeholder 5">
            <a:extLst>
              <a:ext uri="{FF2B5EF4-FFF2-40B4-BE49-F238E27FC236}">
                <a16:creationId xmlns:a16="http://schemas.microsoft.com/office/drawing/2014/main" id="{F030C978-0DF3-4275-8149-E1BB760DE161}"/>
              </a:ext>
            </a:extLst>
          </p:cNvPr>
          <p:cNvSpPr txBox="1">
            <a:spLocks/>
          </p:cNvSpPr>
          <p:nvPr/>
        </p:nvSpPr>
        <p:spPr bwMode="auto">
          <a:xfrm>
            <a:off x="6419555" y="3688854"/>
            <a:ext cx="2307357" cy="2254416"/>
          </a:xfrm>
          <a:prstGeom prst="ellipse">
            <a:avLst/>
          </a:prstGeom>
          <a:solidFill>
            <a:srgbClr val="85FFE0">
              <a:alpha val="70980"/>
            </a:srgbClr>
          </a:solidFill>
          <a:ln w="9525" cap="flat" cmpd="sng" algn="ctr">
            <a:solidFill>
              <a:srgbClr val="000000"/>
            </a:solidFill>
            <a:prstDash val="solid"/>
            <a:round/>
            <a:headEnd type="none" w="med" len="med"/>
            <a:tailEnd type="none" w="med" len="med"/>
          </a:ln>
          <a:effectLst/>
        </p:spPr>
        <p:txBody>
          <a:bodyPr wrap="none" anchor="ctr"/>
          <a:lstStyle>
            <a:lvl1pPr marL="341313" indent="-341313" algn="l" defTabSz="457200" rtl="0" eaLnBrk="0" fontAlgn="base" hangingPunct="0">
              <a:lnSpc>
                <a:spcPct val="86000"/>
              </a:lnSpc>
              <a:spcBef>
                <a:spcPts val="1200"/>
              </a:spcBef>
              <a:spcAft>
                <a:spcPct val="0"/>
              </a:spcAft>
              <a:buClr>
                <a:srgbClr val="000000"/>
              </a:buClr>
              <a:buSzPct val="100000"/>
              <a:buFont typeface="Arial" panose="020B0604020202020204" pitchFamily="34" charset="0"/>
              <a:buChar char="•"/>
              <a:defRPr sz="3200">
                <a:solidFill>
                  <a:srgbClr val="000000"/>
                </a:solidFill>
                <a:latin typeface="+mn-lt"/>
                <a:ea typeface="+mn-ea"/>
                <a:cs typeface="ヒラギノ角ゴ Pro W3" charset="-128"/>
              </a:defRPr>
            </a:lvl1pPr>
            <a:lvl2pPr marL="741363" indent="-284163" algn="l" defTabSz="457200" rtl="0" eaLnBrk="0" fontAlgn="base" hangingPunct="0">
              <a:lnSpc>
                <a:spcPct val="96000"/>
              </a:lnSpc>
              <a:spcBef>
                <a:spcPts val="700"/>
              </a:spcBef>
              <a:spcAft>
                <a:spcPct val="0"/>
              </a:spcAft>
              <a:buClr>
                <a:srgbClr val="000000"/>
              </a:buClr>
              <a:buSzPct val="100000"/>
              <a:buFont typeface="Arial" panose="020B0604020202020204" pitchFamily="34" charset="0"/>
              <a:buChar char="–"/>
              <a:defRPr sz="2800">
                <a:solidFill>
                  <a:srgbClr val="000000"/>
                </a:solidFill>
                <a:latin typeface="+mn-lt"/>
                <a:ea typeface="+mn-ea"/>
                <a:cs typeface="ヒラギノ角ゴ Pro W3" pitchFamily="-96" charset="-128"/>
              </a:defRPr>
            </a:lvl2pPr>
            <a:lvl3pPr marL="1143000" indent="-228600" algn="l" defTabSz="457200" rtl="0" eaLnBrk="0" fontAlgn="base" hangingPunct="0">
              <a:lnSpc>
                <a:spcPct val="96000"/>
              </a:lnSpc>
              <a:spcBef>
                <a:spcPts val="600"/>
              </a:spcBef>
              <a:spcAft>
                <a:spcPct val="0"/>
              </a:spcAft>
              <a:buClr>
                <a:srgbClr val="000000"/>
              </a:buClr>
              <a:buSzPct val="100000"/>
              <a:buFont typeface="Arial" panose="020B0604020202020204" pitchFamily="34" charset="0"/>
              <a:buChar char="•"/>
              <a:defRPr sz="2400">
                <a:solidFill>
                  <a:srgbClr val="000000"/>
                </a:solidFill>
                <a:latin typeface="+mn-lt"/>
                <a:ea typeface="ＭＳ Ｐゴシック" pitchFamily="34" charset="-128"/>
                <a:cs typeface="ＭＳ Ｐゴシック" pitchFamily="68" charset="-128"/>
              </a:defRPr>
            </a:lvl3pPr>
            <a:lvl4pPr marL="1600200" indent="-228600" algn="l" defTabSz="457200" rtl="0" eaLnBrk="0" fontAlgn="base" hangingPunct="0">
              <a:lnSpc>
                <a:spcPct val="96000"/>
              </a:lnSpc>
              <a:spcBef>
                <a:spcPts val="500"/>
              </a:spcBef>
              <a:spcAft>
                <a:spcPct val="0"/>
              </a:spcAft>
              <a:buClr>
                <a:srgbClr val="000000"/>
              </a:buClr>
              <a:buSzPct val="100000"/>
              <a:buFont typeface="Arial" panose="020B0604020202020204" pitchFamily="34" charset="0"/>
              <a:buChar char="–"/>
              <a:defRPr sz="2000">
                <a:solidFill>
                  <a:srgbClr val="000000"/>
                </a:solidFill>
                <a:latin typeface="+mn-lt"/>
                <a:ea typeface="ＭＳ Ｐゴシック" pitchFamily="34" charset="-128"/>
              </a:defRPr>
            </a:lvl4pPr>
            <a:lvl5pPr marL="2057400" indent="-228600" algn="l" defTabSz="457200" rtl="0" eaLnBrk="0" fontAlgn="base" hangingPunct="0">
              <a:lnSpc>
                <a:spcPct val="96000"/>
              </a:lnSpc>
              <a:spcBef>
                <a:spcPts val="500"/>
              </a:spcBef>
              <a:spcAft>
                <a:spcPct val="0"/>
              </a:spcAft>
              <a:buClr>
                <a:srgbClr val="000000"/>
              </a:buClr>
              <a:buSzPct val="100000"/>
              <a:buFont typeface="Arial" panose="020B0604020202020204" pitchFamily="34" charset="0"/>
              <a:buChar char="»"/>
              <a:defRPr sz="2000">
                <a:solidFill>
                  <a:srgbClr val="000000"/>
                </a:solidFill>
                <a:latin typeface="+mn-lt"/>
                <a:ea typeface="ＭＳ Ｐゴシック" pitchFamily="34" charset="-128"/>
              </a:defRPr>
            </a:lvl5pPr>
            <a:lvl6pPr marL="2514600" indent="-228600" algn="l" defTabSz="457200" rtl="0" eaLnBrk="0" fontAlgn="base" hangingPunct="0">
              <a:lnSpc>
                <a:spcPct val="96000"/>
              </a:lnSpc>
              <a:spcBef>
                <a:spcPts val="500"/>
              </a:spcBef>
              <a:spcAft>
                <a:spcPct val="0"/>
              </a:spcAft>
              <a:buClr>
                <a:srgbClr val="000000"/>
              </a:buClr>
              <a:buSzPct val="100000"/>
              <a:buFont typeface="Arial" charset="0"/>
              <a:buChar char="»"/>
              <a:defRPr sz="2000">
                <a:solidFill>
                  <a:srgbClr val="000000"/>
                </a:solidFill>
                <a:latin typeface="+mn-lt"/>
                <a:ea typeface="+mn-ea"/>
              </a:defRPr>
            </a:lvl6pPr>
            <a:lvl7pPr marL="2971800" indent="-228600" algn="l" defTabSz="457200" rtl="0" eaLnBrk="0" fontAlgn="base" hangingPunct="0">
              <a:lnSpc>
                <a:spcPct val="96000"/>
              </a:lnSpc>
              <a:spcBef>
                <a:spcPts val="500"/>
              </a:spcBef>
              <a:spcAft>
                <a:spcPct val="0"/>
              </a:spcAft>
              <a:buClr>
                <a:srgbClr val="000000"/>
              </a:buClr>
              <a:buSzPct val="100000"/>
              <a:buFont typeface="Arial" charset="0"/>
              <a:buChar char="»"/>
              <a:defRPr sz="2000">
                <a:solidFill>
                  <a:srgbClr val="000000"/>
                </a:solidFill>
                <a:latin typeface="+mn-lt"/>
                <a:ea typeface="+mn-ea"/>
              </a:defRPr>
            </a:lvl7pPr>
            <a:lvl8pPr marL="3429000" indent="-228600" algn="l" defTabSz="457200" rtl="0" eaLnBrk="0" fontAlgn="base" hangingPunct="0">
              <a:lnSpc>
                <a:spcPct val="96000"/>
              </a:lnSpc>
              <a:spcBef>
                <a:spcPts val="500"/>
              </a:spcBef>
              <a:spcAft>
                <a:spcPct val="0"/>
              </a:spcAft>
              <a:buClr>
                <a:srgbClr val="000000"/>
              </a:buClr>
              <a:buSzPct val="100000"/>
              <a:buFont typeface="Arial" charset="0"/>
              <a:buChar char="»"/>
              <a:defRPr sz="2000">
                <a:solidFill>
                  <a:srgbClr val="000000"/>
                </a:solidFill>
                <a:latin typeface="+mn-lt"/>
                <a:ea typeface="+mn-ea"/>
              </a:defRPr>
            </a:lvl8pPr>
            <a:lvl9pPr marL="3886200" indent="-228600" algn="l" defTabSz="457200" rtl="0" eaLnBrk="0" fontAlgn="base" hangingPunct="0">
              <a:lnSpc>
                <a:spcPct val="96000"/>
              </a:lnSpc>
              <a:spcBef>
                <a:spcPts val="500"/>
              </a:spcBef>
              <a:spcAft>
                <a:spcPct val="0"/>
              </a:spcAft>
              <a:buClr>
                <a:srgbClr val="000000"/>
              </a:buClr>
              <a:buSzPct val="100000"/>
              <a:buFont typeface="Arial" charset="0"/>
              <a:buChar char="»"/>
              <a:defRPr sz="2000">
                <a:solidFill>
                  <a:srgbClr val="000000"/>
                </a:solidFill>
                <a:latin typeface="+mn-lt"/>
                <a:ea typeface="+mn-ea"/>
              </a:defRPr>
            </a:lvl9pPr>
          </a:lstStyle>
          <a:p>
            <a:pPr marL="0" indent="0" algn="ctr">
              <a:lnSpc>
                <a:spcPct val="96000"/>
              </a:lnSpc>
              <a:spcBef>
                <a:spcPct val="0"/>
              </a:spcBef>
              <a:buNone/>
              <a:defRPr/>
            </a:pPr>
            <a:endParaRPr lang="en-US" sz="2800" kern="0" dirty="0">
              <a:solidFill>
                <a:schemeClr val="tx1"/>
              </a:solidFill>
            </a:endParaRPr>
          </a:p>
          <a:p>
            <a:pPr marL="0" indent="0" algn="ctr">
              <a:lnSpc>
                <a:spcPct val="96000"/>
              </a:lnSpc>
              <a:spcBef>
                <a:spcPct val="0"/>
              </a:spcBef>
              <a:buNone/>
              <a:defRPr/>
            </a:pPr>
            <a:r>
              <a:rPr lang="en-US" sz="2800" kern="0" dirty="0">
                <a:solidFill>
                  <a:schemeClr val="tx1"/>
                </a:solidFill>
              </a:rPr>
              <a:t>Maintenance</a:t>
            </a:r>
          </a:p>
          <a:p>
            <a:pPr marL="0" indent="0" algn="ctr">
              <a:lnSpc>
                <a:spcPct val="96000"/>
              </a:lnSpc>
              <a:spcBef>
                <a:spcPct val="0"/>
              </a:spcBef>
              <a:buNone/>
              <a:defRPr/>
            </a:pPr>
            <a:r>
              <a:rPr lang="en-US" sz="2800" kern="0" dirty="0">
                <a:solidFill>
                  <a:schemeClr val="tx1"/>
                </a:solidFill>
              </a:rPr>
              <a:t>crew</a:t>
            </a:r>
          </a:p>
        </p:txBody>
      </p:sp>
      <p:sp>
        <p:nvSpPr>
          <p:cNvPr id="9" name="Content Placeholder 5">
            <a:extLst>
              <a:ext uri="{FF2B5EF4-FFF2-40B4-BE49-F238E27FC236}">
                <a16:creationId xmlns:a16="http://schemas.microsoft.com/office/drawing/2014/main" id="{C525D3CC-7C95-4B45-A286-01C26BF80DE8}"/>
              </a:ext>
            </a:extLst>
          </p:cNvPr>
          <p:cNvSpPr txBox="1">
            <a:spLocks/>
          </p:cNvSpPr>
          <p:nvPr/>
        </p:nvSpPr>
        <p:spPr bwMode="auto">
          <a:xfrm>
            <a:off x="2848256" y="3848337"/>
            <a:ext cx="2251893" cy="2254417"/>
          </a:xfrm>
          <a:prstGeom prst="ellipse">
            <a:avLst/>
          </a:prstGeom>
          <a:solidFill>
            <a:srgbClr val="92D050"/>
          </a:solidFill>
          <a:ln w="9525" cap="flat" cmpd="sng" algn="ctr">
            <a:solidFill>
              <a:srgbClr val="000000"/>
            </a:solidFill>
            <a:prstDash val="solid"/>
            <a:round/>
            <a:headEnd type="none" w="med" len="med"/>
            <a:tailEnd type="none" w="med" len="med"/>
          </a:ln>
          <a:effectLst/>
        </p:spPr>
        <p:txBody>
          <a:bodyPr wrap="none" anchor="ctr"/>
          <a:lstStyle>
            <a:lvl1pPr marL="341313" indent="-341313" algn="l" defTabSz="457200" rtl="0" eaLnBrk="0" fontAlgn="base" hangingPunct="0">
              <a:lnSpc>
                <a:spcPct val="86000"/>
              </a:lnSpc>
              <a:spcBef>
                <a:spcPts val="1200"/>
              </a:spcBef>
              <a:spcAft>
                <a:spcPct val="0"/>
              </a:spcAft>
              <a:buClr>
                <a:srgbClr val="000000"/>
              </a:buClr>
              <a:buSzPct val="100000"/>
              <a:buFont typeface="Arial" panose="020B0604020202020204" pitchFamily="34" charset="0"/>
              <a:buChar char="•"/>
              <a:defRPr sz="3200">
                <a:solidFill>
                  <a:srgbClr val="000000"/>
                </a:solidFill>
                <a:latin typeface="+mn-lt"/>
                <a:ea typeface="+mn-ea"/>
                <a:cs typeface="ヒラギノ角ゴ Pro W3" charset="-128"/>
              </a:defRPr>
            </a:lvl1pPr>
            <a:lvl2pPr marL="741363" indent="-284163" algn="l" defTabSz="457200" rtl="0" eaLnBrk="0" fontAlgn="base" hangingPunct="0">
              <a:lnSpc>
                <a:spcPct val="96000"/>
              </a:lnSpc>
              <a:spcBef>
                <a:spcPts val="700"/>
              </a:spcBef>
              <a:spcAft>
                <a:spcPct val="0"/>
              </a:spcAft>
              <a:buClr>
                <a:srgbClr val="000000"/>
              </a:buClr>
              <a:buSzPct val="100000"/>
              <a:buFont typeface="Arial" panose="020B0604020202020204" pitchFamily="34" charset="0"/>
              <a:buChar char="–"/>
              <a:defRPr sz="2800">
                <a:solidFill>
                  <a:srgbClr val="000000"/>
                </a:solidFill>
                <a:latin typeface="+mn-lt"/>
                <a:ea typeface="+mn-ea"/>
                <a:cs typeface="ヒラギノ角ゴ Pro W3" pitchFamily="-96" charset="-128"/>
              </a:defRPr>
            </a:lvl2pPr>
            <a:lvl3pPr marL="1143000" indent="-228600" algn="l" defTabSz="457200" rtl="0" eaLnBrk="0" fontAlgn="base" hangingPunct="0">
              <a:lnSpc>
                <a:spcPct val="96000"/>
              </a:lnSpc>
              <a:spcBef>
                <a:spcPts val="600"/>
              </a:spcBef>
              <a:spcAft>
                <a:spcPct val="0"/>
              </a:spcAft>
              <a:buClr>
                <a:srgbClr val="000000"/>
              </a:buClr>
              <a:buSzPct val="100000"/>
              <a:buFont typeface="Arial" panose="020B0604020202020204" pitchFamily="34" charset="0"/>
              <a:buChar char="•"/>
              <a:defRPr sz="2400">
                <a:solidFill>
                  <a:srgbClr val="000000"/>
                </a:solidFill>
                <a:latin typeface="+mn-lt"/>
                <a:ea typeface="ＭＳ Ｐゴシック" pitchFamily="34" charset="-128"/>
                <a:cs typeface="ＭＳ Ｐゴシック" pitchFamily="68" charset="-128"/>
              </a:defRPr>
            </a:lvl3pPr>
            <a:lvl4pPr marL="1600200" indent="-228600" algn="l" defTabSz="457200" rtl="0" eaLnBrk="0" fontAlgn="base" hangingPunct="0">
              <a:lnSpc>
                <a:spcPct val="96000"/>
              </a:lnSpc>
              <a:spcBef>
                <a:spcPts val="500"/>
              </a:spcBef>
              <a:spcAft>
                <a:spcPct val="0"/>
              </a:spcAft>
              <a:buClr>
                <a:srgbClr val="000000"/>
              </a:buClr>
              <a:buSzPct val="100000"/>
              <a:buFont typeface="Arial" panose="020B0604020202020204" pitchFamily="34" charset="0"/>
              <a:buChar char="–"/>
              <a:defRPr sz="2000">
                <a:solidFill>
                  <a:srgbClr val="000000"/>
                </a:solidFill>
                <a:latin typeface="+mn-lt"/>
                <a:ea typeface="ＭＳ Ｐゴシック" pitchFamily="34" charset="-128"/>
              </a:defRPr>
            </a:lvl4pPr>
            <a:lvl5pPr marL="2057400" indent="-228600" algn="l" defTabSz="457200" rtl="0" eaLnBrk="0" fontAlgn="base" hangingPunct="0">
              <a:lnSpc>
                <a:spcPct val="96000"/>
              </a:lnSpc>
              <a:spcBef>
                <a:spcPts val="500"/>
              </a:spcBef>
              <a:spcAft>
                <a:spcPct val="0"/>
              </a:spcAft>
              <a:buClr>
                <a:srgbClr val="000000"/>
              </a:buClr>
              <a:buSzPct val="100000"/>
              <a:buFont typeface="Arial" panose="020B0604020202020204" pitchFamily="34" charset="0"/>
              <a:buChar char="»"/>
              <a:defRPr sz="2000">
                <a:solidFill>
                  <a:srgbClr val="000000"/>
                </a:solidFill>
                <a:latin typeface="+mn-lt"/>
                <a:ea typeface="ＭＳ Ｐゴシック" pitchFamily="34" charset="-128"/>
              </a:defRPr>
            </a:lvl5pPr>
            <a:lvl6pPr marL="2514600" indent="-228600" algn="l" defTabSz="457200" rtl="0" eaLnBrk="0" fontAlgn="base" hangingPunct="0">
              <a:lnSpc>
                <a:spcPct val="96000"/>
              </a:lnSpc>
              <a:spcBef>
                <a:spcPts val="500"/>
              </a:spcBef>
              <a:spcAft>
                <a:spcPct val="0"/>
              </a:spcAft>
              <a:buClr>
                <a:srgbClr val="000000"/>
              </a:buClr>
              <a:buSzPct val="100000"/>
              <a:buFont typeface="Arial" charset="0"/>
              <a:buChar char="»"/>
              <a:defRPr sz="2000">
                <a:solidFill>
                  <a:srgbClr val="000000"/>
                </a:solidFill>
                <a:latin typeface="+mn-lt"/>
                <a:ea typeface="+mn-ea"/>
              </a:defRPr>
            </a:lvl6pPr>
            <a:lvl7pPr marL="2971800" indent="-228600" algn="l" defTabSz="457200" rtl="0" eaLnBrk="0" fontAlgn="base" hangingPunct="0">
              <a:lnSpc>
                <a:spcPct val="96000"/>
              </a:lnSpc>
              <a:spcBef>
                <a:spcPts val="500"/>
              </a:spcBef>
              <a:spcAft>
                <a:spcPct val="0"/>
              </a:spcAft>
              <a:buClr>
                <a:srgbClr val="000000"/>
              </a:buClr>
              <a:buSzPct val="100000"/>
              <a:buFont typeface="Arial" charset="0"/>
              <a:buChar char="»"/>
              <a:defRPr sz="2000">
                <a:solidFill>
                  <a:srgbClr val="000000"/>
                </a:solidFill>
                <a:latin typeface="+mn-lt"/>
                <a:ea typeface="+mn-ea"/>
              </a:defRPr>
            </a:lvl7pPr>
            <a:lvl8pPr marL="3429000" indent="-228600" algn="l" defTabSz="457200" rtl="0" eaLnBrk="0" fontAlgn="base" hangingPunct="0">
              <a:lnSpc>
                <a:spcPct val="96000"/>
              </a:lnSpc>
              <a:spcBef>
                <a:spcPts val="500"/>
              </a:spcBef>
              <a:spcAft>
                <a:spcPct val="0"/>
              </a:spcAft>
              <a:buClr>
                <a:srgbClr val="000000"/>
              </a:buClr>
              <a:buSzPct val="100000"/>
              <a:buFont typeface="Arial" charset="0"/>
              <a:buChar char="»"/>
              <a:defRPr sz="2000">
                <a:solidFill>
                  <a:srgbClr val="000000"/>
                </a:solidFill>
                <a:latin typeface="+mn-lt"/>
                <a:ea typeface="+mn-ea"/>
              </a:defRPr>
            </a:lvl8pPr>
            <a:lvl9pPr marL="3886200" indent="-228600" algn="l" defTabSz="457200" rtl="0" eaLnBrk="0" fontAlgn="base" hangingPunct="0">
              <a:lnSpc>
                <a:spcPct val="96000"/>
              </a:lnSpc>
              <a:spcBef>
                <a:spcPts val="500"/>
              </a:spcBef>
              <a:spcAft>
                <a:spcPct val="0"/>
              </a:spcAft>
              <a:buClr>
                <a:srgbClr val="000000"/>
              </a:buClr>
              <a:buSzPct val="100000"/>
              <a:buFont typeface="Arial" charset="0"/>
              <a:buChar char="»"/>
              <a:defRPr sz="2000">
                <a:solidFill>
                  <a:srgbClr val="000000"/>
                </a:solidFill>
                <a:latin typeface="+mn-lt"/>
                <a:ea typeface="+mn-ea"/>
              </a:defRPr>
            </a:lvl9pPr>
          </a:lstStyle>
          <a:p>
            <a:pPr marL="0" indent="0" algn="ctr">
              <a:lnSpc>
                <a:spcPct val="96000"/>
              </a:lnSpc>
              <a:spcBef>
                <a:spcPct val="0"/>
              </a:spcBef>
              <a:buNone/>
              <a:defRPr/>
            </a:pPr>
            <a:r>
              <a:rPr lang="en-US" sz="2800" kern="0" dirty="0">
                <a:solidFill>
                  <a:schemeClr val="tx1"/>
                </a:solidFill>
              </a:rPr>
              <a:t>Resident</a:t>
            </a:r>
          </a:p>
          <a:p>
            <a:pPr marL="0" indent="0" algn="ctr">
              <a:lnSpc>
                <a:spcPct val="96000"/>
              </a:lnSpc>
              <a:spcBef>
                <a:spcPct val="0"/>
              </a:spcBef>
              <a:buNone/>
              <a:defRPr/>
            </a:pPr>
            <a:r>
              <a:rPr lang="en-US" sz="2800" kern="0" dirty="0">
                <a:solidFill>
                  <a:schemeClr val="tx1"/>
                </a:solidFill>
              </a:rPr>
              <a:t>Support</a:t>
            </a:r>
          </a:p>
          <a:p>
            <a:pPr marL="0" indent="0" algn="ctr">
              <a:lnSpc>
                <a:spcPct val="96000"/>
              </a:lnSpc>
              <a:spcBef>
                <a:spcPct val="0"/>
              </a:spcBef>
              <a:buNone/>
              <a:defRPr/>
            </a:pPr>
            <a:r>
              <a:rPr lang="en-US" sz="2800" kern="0" dirty="0">
                <a:solidFill>
                  <a:schemeClr val="tx1"/>
                </a:solidFill>
              </a:rPr>
              <a:t>Services</a:t>
            </a:r>
            <a:r>
              <a:rPr lang="en-US" sz="2000" kern="0" dirty="0">
                <a:solidFill>
                  <a:schemeClr val="tx1"/>
                </a:solidFill>
              </a:rPr>
              <a:t> </a:t>
            </a:r>
          </a:p>
        </p:txBody>
      </p:sp>
      <p:sp>
        <p:nvSpPr>
          <p:cNvPr id="15" name="Content Placeholder 5">
            <a:extLst>
              <a:ext uri="{FF2B5EF4-FFF2-40B4-BE49-F238E27FC236}">
                <a16:creationId xmlns:a16="http://schemas.microsoft.com/office/drawing/2014/main" id="{B3EB12A0-8200-473D-871D-908B447C9DFB}"/>
              </a:ext>
            </a:extLst>
          </p:cNvPr>
          <p:cNvSpPr txBox="1">
            <a:spLocks/>
          </p:cNvSpPr>
          <p:nvPr/>
        </p:nvSpPr>
        <p:spPr bwMode="auto">
          <a:xfrm>
            <a:off x="6600056" y="1333318"/>
            <a:ext cx="2764502" cy="2599739"/>
          </a:xfrm>
          <a:prstGeom prst="ellipse">
            <a:avLst/>
          </a:prstGeom>
          <a:solidFill>
            <a:srgbClr val="FFFF00">
              <a:alpha val="69804"/>
            </a:srgbClr>
          </a:solidFill>
          <a:ln w="9525" cap="flat" cmpd="sng" algn="ctr">
            <a:solidFill>
              <a:schemeClr val="tx1"/>
            </a:solidFill>
            <a:prstDash val="solid"/>
            <a:round/>
            <a:headEnd type="none" w="med" len="med"/>
            <a:tailEnd type="none" w="med" len="med"/>
          </a:ln>
          <a:effectLst/>
        </p:spPr>
        <p:txBody>
          <a:bodyPr wrap="none" anchor="ctr"/>
          <a:lstStyle>
            <a:lvl1pPr marL="341313" indent="-341313" algn="l" defTabSz="457200" rtl="0" eaLnBrk="0" fontAlgn="base" hangingPunct="0">
              <a:lnSpc>
                <a:spcPct val="86000"/>
              </a:lnSpc>
              <a:spcBef>
                <a:spcPts val="1200"/>
              </a:spcBef>
              <a:spcAft>
                <a:spcPct val="0"/>
              </a:spcAft>
              <a:buClr>
                <a:srgbClr val="000000"/>
              </a:buClr>
              <a:buSzPct val="100000"/>
              <a:buFont typeface="Arial" panose="020B0604020202020204" pitchFamily="34" charset="0"/>
              <a:buChar char="•"/>
              <a:defRPr sz="3200">
                <a:solidFill>
                  <a:srgbClr val="000000"/>
                </a:solidFill>
                <a:latin typeface="+mn-lt"/>
                <a:ea typeface="+mn-ea"/>
                <a:cs typeface="ヒラギノ角ゴ Pro W3" charset="-128"/>
              </a:defRPr>
            </a:lvl1pPr>
            <a:lvl2pPr marL="741363" indent="-284163" algn="l" defTabSz="457200" rtl="0" eaLnBrk="0" fontAlgn="base" hangingPunct="0">
              <a:lnSpc>
                <a:spcPct val="96000"/>
              </a:lnSpc>
              <a:spcBef>
                <a:spcPts val="700"/>
              </a:spcBef>
              <a:spcAft>
                <a:spcPct val="0"/>
              </a:spcAft>
              <a:buClr>
                <a:srgbClr val="000000"/>
              </a:buClr>
              <a:buSzPct val="100000"/>
              <a:buFont typeface="Arial" panose="020B0604020202020204" pitchFamily="34" charset="0"/>
              <a:buChar char="–"/>
              <a:defRPr sz="2800">
                <a:solidFill>
                  <a:srgbClr val="000000"/>
                </a:solidFill>
                <a:latin typeface="+mn-lt"/>
                <a:ea typeface="+mn-ea"/>
                <a:cs typeface="ヒラギノ角ゴ Pro W3" pitchFamily="-96" charset="-128"/>
              </a:defRPr>
            </a:lvl2pPr>
            <a:lvl3pPr marL="1143000" indent="-228600" algn="l" defTabSz="457200" rtl="0" eaLnBrk="0" fontAlgn="base" hangingPunct="0">
              <a:lnSpc>
                <a:spcPct val="96000"/>
              </a:lnSpc>
              <a:spcBef>
                <a:spcPts val="600"/>
              </a:spcBef>
              <a:spcAft>
                <a:spcPct val="0"/>
              </a:spcAft>
              <a:buClr>
                <a:srgbClr val="000000"/>
              </a:buClr>
              <a:buSzPct val="100000"/>
              <a:buFont typeface="Arial" panose="020B0604020202020204" pitchFamily="34" charset="0"/>
              <a:buChar char="•"/>
              <a:defRPr sz="2400">
                <a:solidFill>
                  <a:srgbClr val="000000"/>
                </a:solidFill>
                <a:latin typeface="+mn-lt"/>
                <a:ea typeface="ＭＳ Ｐゴシック" pitchFamily="34" charset="-128"/>
                <a:cs typeface="ＭＳ Ｐゴシック" pitchFamily="68" charset="-128"/>
              </a:defRPr>
            </a:lvl3pPr>
            <a:lvl4pPr marL="1600200" indent="-228600" algn="l" defTabSz="457200" rtl="0" eaLnBrk="0" fontAlgn="base" hangingPunct="0">
              <a:lnSpc>
                <a:spcPct val="96000"/>
              </a:lnSpc>
              <a:spcBef>
                <a:spcPts val="500"/>
              </a:spcBef>
              <a:spcAft>
                <a:spcPct val="0"/>
              </a:spcAft>
              <a:buClr>
                <a:srgbClr val="000000"/>
              </a:buClr>
              <a:buSzPct val="100000"/>
              <a:buFont typeface="Arial" panose="020B0604020202020204" pitchFamily="34" charset="0"/>
              <a:buChar char="–"/>
              <a:defRPr sz="2000">
                <a:solidFill>
                  <a:srgbClr val="000000"/>
                </a:solidFill>
                <a:latin typeface="+mn-lt"/>
                <a:ea typeface="ＭＳ Ｐゴシック" pitchFamily="34" charset="-128"/>
              </a:defRPr>
            </a:lvl4pPr>
            <a:lvl5pPr marL="2057400" indent="-228600" algn="l" defTabSz="457200" rtl="0" eaLnBrk="0" fontAlgn="base" hangingPunct="0">
              <a:lnSpc>
                <a:spcPct val="96000"/>
              </a:lnSpc>
              <a:spcBef>
                <a:spcPts val="500"/>
              </a:spcBef>
              <a:spcAft>
                <a:spcPct val="0"/>
              </a:spcAft>
              <a:buClr>
                <a:srgbClr val="000000"/>
              </a:buClr>
              <a:buSzPct val="100000"/>
              <a:buFont typeface="Arial" panose="020B0604020202020204" pitchFamily="34" charset="0"/>
              <a:buChar char="»"/>
              <a:defRPr sz="2000">
                <a:solidFill>
                  <a:srgbClr val="000000"/>
                </a:solidFill>
                <a:latin typeface="+mn-lt"/>
                <a:ea typeface="ＭＳ Ｐゴシック" pitchFamily="34" charset="-128"/>
              </a:defRPr>
            </a:lvl5pPr>
            <a:lvl6pPr marL="2514600" indent="-228600" algn="l" defTabSz="457200" rtl="0" eaLnBrk="0" fontAlgn="base" hangingPunct="0">
              <a:lnSpc>
                <a:spcPct val="96000"/>
              </a:lnSpc>
              <a:spcBef>
                <a:spcPts val="500"/>
              </a:spcBef>
              <a:spcAft>
                <a:spcPct val="0"/>
              </a:spcAft>
              <a:buClr>
                <a:srgbClr val="000000"/>
              </a:buClr>
              <a:buSzPct val="100000"/>
              <a:buFont typeface="Arial" charset="0"/>
              <a:buChar char="»"/>
              <a:defRPr sz="2000">
                <a:solidFill>
                  <a:srgbClr val="000000"/>
                </a:solidFill>
                <a:latin typeface="+mn-lt"/>
                <a:ea typeface="+mn-ea"/>
              </a:defRPr>
            </a:lvl6pPr>
            <a:lvl7pPr marL="2971800" indent="-228600" algn="l" defTabSz="457200" rtl="0" eaLnBrk="0" fontAlgn="base" hangingPunct="0">
              <a:lnSpc>
                <a:spcPct val="96000"/>
              </a:lnSpc>
              <a:spcBef>
                <a:spcPts val="500"/>
              </a:spcBef>
              <a:spcAft>
                <a:spcPct val="0"/>
              </a:spcAft>
              <a:buClr>
                <a:srgbClr val="000000"/>
              </a:buClr>
              <a:buSzPct val="100000"/>
              <a:buFont typeface="Arial" charset="0"/>
              <a:buChar char="»"/>
              <a:defRPr sz="2000">
                <a:solidFill>
                  <a:srgbClr val="000000"/>
                </a:solidFill>
                <a:latin typeface="+mn-lt"/>
                <a:ea typeface="+mn-ea"/>
              </a:defRPr>
            </a:lvl7pPr>
            <a:lvl8pPr marL="3429000" indent="-228600" algn="l" defTabSz="457200" rtl="0" eaLnBrk="0" fontAlgn="base" hangingPunct="0">
              <a:lnSpc>
                <a:spcPct val="96000"/>
              </a:lnSpc>
              <a:spcBef>
                <a:spcPts val="500"/>
              </a:spcBef>
              <a:spcAft>
                <a:spcPct val="0"/>
              </a:spcAft>
              <a:buClr>
                <a:srgbClr val="000000"/>
              </a:buClr>
              <a:buSzPct val="100000"/>
              <a:buFont typeface="Arial" charset="0"/>
              <a:buChar char="»"/>
              <a:defRPr sz="2000">
                <a:solidFill>
                  <a:srgbClr val="000000"/>
                </a:solidFill>
                <a:latin typeface="+mn-lt"/>
                <a:ea typeface="+mn-ea"/>
              </a:defRPr>
            </a:lvl8pPr>
            <a:lvl9pPr marL="3886200" indent="-228600" algn="l" defTabSz="457200" rtl="0" eaLnBrk="0" fontAlgn="base" hangingPunct="0">
              <a:lnSpc>
                <a:spcPct val="96000"/>
              </a:lnSpc>
              <a:spcBef>
                <a:spcPts val="500"/>
              </a:spcBef>
              <a:spcAft>
                <a:spcPct val="0"/>
              </a:spcAft>
              <a:buClr>
                <a:srgbClr val="000000"/>
              </a:buClr>
              <a:buSzPct val="100000"/>
              <a:buFont typeface="Arial" charset="0"/>
              <a:buChar char="»"/>
              <a:defRPr sz="2000">
                <a:solidFill>
                  <a:srgbClr val="000000"/>
                </a:solidFill>
                <a:latin typeface="+mn-lt"/>
                <a:ea typeface="+mn-ea"/>
              </a:defRPr>
            </a:lvl9pPr>
          </a:lstStyle>
          <a:p>
            <a:pPr marL="0" indent="0" algn="ctr">
              <a:lnSpc>
                <a:spcPct val="96000"/>
              </a:lnSpc>
              <a:spcBef>
                <a:spcPct val="0"/>
              </a:spcBef>
              <a:buNone/>
              <a:defRPr/>
            </a:pPr>
            <a:r>
              <a:rPr lang="en-US" sz="2800" kern="0" dirty="0">
                <a:solidFill>
                  <a:schemeClr val="tx1"/>
                </a:solidFill>
              </a:rPr>
              <a:t>Pest </a:t>
            </a:r>
          </a:p>
          <a:p>
            <a:pPr marL="0" indent="0" algn="ctr">
              <a:lnSpc>
                <a:spcPct val="96000"/>
              </a:lnSpc>
              <a:spcBef>
                <a:spcPct val="0"/>
              </a:spcBef>
              <a:buNone/>
              <a:defRPr/>
            </a:pPr>
            <a:r>
              <a:rPr lang="en-US" sz="2800" kern="0" dirty="0">
                <a:solidFill>
                  <a:schemeClr val="tx1"/>
                </a:solidFill>
              </a:rPr>
              <a:t>Management </a:t>
            </a:r>
          </a:p>
          <a:p>
            <a:pPr marL="0" indent="0" algn="ctr">
              <a:lnSpc>
                <a:spcPct val="96000"/>
              </a:lnSpc>
              <a:spcBef>
                <a:spcPct val="0"/>
              </a:spcBef>
              <a:buNone/>
              <a:defRPr/>
            </a:pPr>
            <a:r>
              <a:rPr lang="en-US" sz="2800" kern="0" dirty="0">
                <a:solidFill>
                  <a:schemeClr val="tx1"/>
                </a:solidFill>
              </a:rPr>
              <a:t>Professional</a:t>
            </a:r>
          </a:p>
        </p:txBody>
      </p:sp>
      <p:sp>
        <p:nvSpPr>
          <p:cNvPr id="16" name="Content Placeholder 5">
            <a:extLst>
              <a:ext uri="{FF2B5EF4-FFF2-40B4-BE49-F238E27FC236}">
                <a16:creationId xmlns:a16="http://schemas.microsoft.com/office/drawing/2014/main" id="{BC24C6FF-5A49-4040-A0F2-CE978C061863}"/>
              </a:ext>
            </a:extLst>
          </p:cNvPr>
          <p:cNvSpPr txBox="1">
            <a:spLocks/>
          </p:cNvSpPr>
          <p:nvPr/>
        </p:nvSpPr>
        <p:spPr bwMode="auto">
          <a:xfrm>
            <a:off x="4297640" y="2708920"/>
            <a:ext cx="2865595" cy="1944216"/>
          </a:xfrm>
          <a:prstGeom prst="ellipse">
            <a:avLst/>
          </a:prstGeom>
          <a:solidFill>
            <a:srgbClr val="00B050">
              <a:alpha val="69804"/>
            </a:srgbClr>
          </a:solidFill>
          <a:ln cap="flat" algn="ctr">
            <a:solidFill>
              <a:srgbClr val="000000"/>
            </a:solidFill>
            <a:round/>
            <a:headEnd type="none" w="med" len="med"/>
            <a:tailEnd type="none" w="med" len="med"/>
          </a:ln>
        </p:spPr>
        <p:txBody>
          <a:bodyPr wrap="none" anchor="ctr"/>
          <a:lstStyle>
            <a:lvl1pPr marL="341313" indent="-341313" algn="l" defTabSz="457200" rtl="0" eaLnBrk="0" fontAlgn="base" hangingPunct="0">
              <a:lnSpc>
                <a:spcPct val="86000"/>
              </a:lnSpc>
              <a:spcBef>
                <a:spcPts val="1200"/>
              </a:spcBef>
              <a:spcAft>
                <a:spcPct val="0"/>
              </a:spcAft>
              <a:buClr>
                <a:srgbClr val="000000"/>
              </a:buClr>
              <a:buSzPct val="100000"/>
              <a:buFont typeface="Arial" panose="020B0604020202020204" pitchFamily="34" charset="0"/>
              <a:buChar char="•"/>
              <a:defRPr sz="3200">
                <a:solidFill>
                  <a:srgbClr val="000000"/>
                </a:solidFill>
                <a:latin typeface="+mn-lt"/>
                <a:ea typeface="+mn-ea"/>
                <a:cs typeface="ヒラギノ角ゴ Pro W3" charset="-128"/>
              </a:defRPr>
            </a:lvl1pPr>
            <a:lvl2pPr marL="741363" indent="-284163" algn="l" defTabSz="457200" rtl="0" eaLnBrk="0" fontAlgn="base" hangingPunct="0">
              <a:lnSpc>
                <a:spcPct val="96000"/>
              </a:lnSpc>
              <a:spcBef>
                <a:spcPts val="700"/>
              </a:spcBef>
              <a:spcAft>
                <a:spcPct val="0"/>
              </a:spcAft>
              <a:buClr>
                <a:srgbClr val="000000"/>
              </a:buClr>
              <a:buSzPct val="100000"/>
              <a:buFont typeface="Arial" panose="020B0604020202020204" pitchFamily="34" charset="0"/>
              <a:buChar char="–"/>
              <a:defRPr sz="2800">
                <a:solidFill>
                  <a:srgbClr val="000000"/>
                </a:solidFill>
                <a:latin typeface="+mn-lt"/>
                <a:ea typeface="+mn-ea"/>
                <a:cs typeface="ヒラギノ角ゴ Pro W3" pitchFamily="-96" charset="-128"/>
              </a:defRPr>
            </a:lvl2pPr>
            <a:lvl3pPr marL="1143000" indent="-228600" algn="l" defTabSz="457200" rtl="0" eaLnBrk="0" fontAlgn="base" hangingPunct="0">
              <a:lnSpc>
                <a:spcPct val="96000"/>
              </a:lnSpc>
              <a:spcBef>
                <a:spcPts val="600"/>
              </a:spcBef>
              <a:spcAft>
                <a:spcPct val="0"/>
              </a:spcAft>
              <a:buClr>
                <a:srgbClr val="000000"/>
              </a:buClr>
              <a:buSzPct val="100000"/>
              <a:buFont typeface="Arial" panose="020B0604020202020204" pitchFamily="34" charset="0"/>
              <a:buChar char="•"/>
              <a:defRPr sz="2400">
                <a:solidFill>
                  <a:srgbClr val="000000"/>
                </a:solidFill>
                <a:latin typeface="+mn-lt"/>
                <a:ea typeface="ＭＳ Ｐゴシック" pitchFamily="34" charset="-128"/>
                <a:cs typeface="ＭＳ Ｐゴシック" pitchFamily="68" charset="-128"/>
              </a:defRPr>
            </a:lvl3pPr>
            <a:lvl4pPr marL="1600200" indent="-228600" algn="l" defTabSz="457200" rtl="0" eaLnBrk="0" fontAlgn="base" hangingPunct="0">
              <a:lnSpc>
                <a:spcPct val="96000"/>
              </a:lnSpc>
              <a:spcBef>
                <a:spcPts val="500"/>
              </a:spcBef>
              <a:spcAft>
                <a:spcPct val="0"/>
              </a:spcAft>
              <a:buClr>
                <a:srgbClr val="000000"/>
              </a:buClr>
              <a:buSzPct val="100000"/>
              <a:buFont typeface="Arial" panose="020B0604020202020204" pitchFamily="34" charset="0"/>
              <a:buChar char="–"/>
              <a:defRPr sz="2000">
                <a:solidFill>
                  <a:srgbClr val="000000"/>
                </a:solidFill>
                <a:latin typeface="+mn-lt"/>
                <a:ea typeface="ＭＳ Ｐゴシック" pitchFamily="34" charset="-128"/>
              </a:defRPr>
            </a:lvl4pPr>
            <a:lvl5pPr marL="2057400" indent="-228600" algn="l" defTabSz="457200" rtl="0" eaLnBrk="0" fontAlgn="base" hangingPunct="0">
              <a:lnSpc>
                <a:spcPct val="96000"/>
              </a:lnSpc>
              <a:spcBef>
                <a:spcPts val="500"/>
              </a:spcBef>
              <a:spcAft>
                <a:spcPct val="0"/>
              </a:spcAft>
              <a:buClr>
                <a:srgbClr val="000000"/>
              </a:buClr>
              <a:buSzPct val="100000"/>
              <a:buFont typeface="Arial" panose="020B0604020202020204" pitchFamily="34" charset="0"/>
              <a:buChar char="»"/>
              <a:defRPr sz="2000">
                <a:solidFill>
                  <a:srgbClr val="000000"/>
                </a:solidFill>
                <a:latin typeface="+mn-lt"/>
                <a:ea typeface="ＭＳ Ｐゴシック" pitchFamily="34" charset="-128"/>
              </a:defRPr>
            </a:lvl5pPr>
            <a:lvl6pPr marL="2514600" indent="-228600" algn="l" defTabSz="457200" rtl="0" eaLnBrk="0" fontAlgn="base" hangingPunct="0">
              <a:lnSpc>
                <a:spcPct val="96000"/>
              </a:lnSpc>
              <a:spcBef>
                <a:spcPts val="500"/>
              </a:spcBef>
              <a:spcAft>
                <a:spcPct val="0"/>
              </a:spcAft>
              <a:buClr>
                <a:srgbClr val="000000"/>
              </a:buClr>
              <a:buSzPct val="100000"/>
              <a:buFont typeface="Arial" charset="0"/>
              <a:buChar char="»"/>
              <a:defRPr sz="2000">
                <a:solidFill>
                  <a:srgbClr val="000000"/>
                </a:solidFill>
                <a:latin typeface="+mn-lt"/>
                <a:ea typeface="+mn-ea"/>
              </a:defRPr>
            </a:lvl6pPr>
            <a:lvl7pPr marL="2971800" indent="-228600" algn="l" defTabSz="457200" rtl="0" eaLnBrk="0" fontAlgn="base" hangingPunct="0">
              <a:lnSpc>
                <a:spcPct val="96000"/>
              </a:lnSpc>
              <a:spcBef>
                <a:spcPts val="500"/>
              </a:spcBef>
              <a:spcAft>
                <a:spcPct val="0"/>
              </a:spcAft>
              <a:buClr>
                <a:srgbClr val="000000"/>
              </a:buClr>
              <a:buSzPct val="100000"/>
              <a:buFont typeface="Arial" charset="0"/>
              <a:buChar char="»"/>
              <a:defRPr sz="2000">
                <a:solidFill>
                  <a:srgbClr val="000000"/>
                </a:solidFill>
                <a:latin typeface="+mn-lt"/>
                <a:ea typeface="+mn-ea"/>
              </a:defRPr>
            </a:lvl7pPr>
            <a:lvl8pPr marL="3429000" indent="-228600" algn="l" defTabSz="457200" rtl="0" eaLnBrk="0" fontAlgn="base" hangingPunct="0">
              <a:lnSpc>
                <a:spcPct val="96000"/>
              </a:lnSpc>
              <a:spcBef>
                <a:spcPts val="500"/>
              </a:spcBef>
              <a:spcAft>
                <a:spcPct val="0"/>
              </a:spcAft>
              <a:buClr>
                <a:srgbClr val="000000"/>
              </a:buClr>
              <a:buSzPct val="100000"/>
              <a:buFont typeface="Arial" charset="0"/>
              <a:buChar char="»"/>
              <a:defRPr sz="2000">
                <a:solidFill>
                  <a:srgbClr val="000000"/>
                </a:solidFill>
                <a:latin typeface="+mn-lt"/>
                <a:ea typeface="+mn-ea"/>
              </a:defRPr>
            </a:lvl8pPr>
            <a:lvl9pPr marL="3886200" indent="-228600" algn="l" defTabSz="457200" rtl="0" eaLnBrk="0" fontAlgn="base" hangingPunct="0">
              <a:lnSpc>
                <a:spcPct val="96000"/>
              </a:lnSpc>
              <a:spcBef>
                <a:spcPts val="500"/>
              </a:spcBef>
              <a:spcAft>
                <a:spcPct val="0"/>
              </a:spcAft>
              <a:buClr>
                <a:srgbClr val="000000"/>
              </a:buClr>
              <a:buSzPct val="100000"/>
              <a:buFont typeface="Arial" charset="0"/>
              <a:buChar char="»"/>
              <a:defRPr sz="2000">
                <a:solidFill>
                  <a:srgbClr val="000000"/>
                </a:solidFill>
                <a:latin typeface="+mn-lt"/>
                <a:ea typeface="+mn-ea"/>
              </a:defRPr>
            </a:lvl9pPr>
          </a:lstStyle>
          <a:p>
            <a:pPr marL="0" indent="0" algn="ctr">
              <a:lnSpc>
                <a:spcPct val="96000"/>
              </a:lnSpc>
              <a:spcBef>
                <a:spcPct val="0"/>
              </a:spcBef>
              <a:buNone/>
              <a:defRPr/>
            </a:pPr>
            <a:r>
              <a:rPr lang="en-US" altLang="en-US" b="1" kern="0" dirty="0">
                <a:solidFill>
                  <a:schemeClr val="tx1"/>
                </a:solidFill>
              </a:rPr>
              <a:t>IPM</a:t>
            </a:r>
          </a:p>
          <a:p>
            <a:pPr marL="0" indent="0" algn="ctr">
              <a:lnSpc>
                <a:spcPct val="96000"/>
              </a:lnSpc>
              <a:spcBef>
                <a:spcPct val="0"/>
              </a:spcBef>
              <a:buNone/>
              <a:defRPr/>
            </a:pPr>
            <a:r>
              <a:rPr lang="en-US" altLang="en-US" b="1" kern="0" dirty="0">
                <a:solidFill>
                  <a:schemeClr val="tx1"/>
                </a:solidFill>
              </a:rPr>
              <a:t>Coordinator</a:t>
            </a:r>
            <a:endParaRPr lang="en-US" altLang="en-US" sz="2000" b="1" kern="0" dirty="0">
              <a:solidFill>
                <a:schemeClr val="tx1"/>
              </a:solidFill>
            </a:endParaRPr>
          </a:p>
        </p:txBody>
      </p:sp>
      <p:sp>
        <p:nvSpPr>
          <p:cNvPr id="14" name="Content Placeholder 5">
            <a:extLst>
              <a:ext uri="{FF2B5EF4-FFF2-40B4-BE49-F238E27FC236}">
                <a16:creationId xmlns:a16="http://schemas.microsoft.com/office/drawing/2014/main" id="{0211167D-CCD4-F14A-B230-9F7FCD001649}"/>
              </a:ext>
            </a:extLst>
          </p:cNvPr>
          <p:cNvSpPr txBox="1">
            <a:spLocks/>
          </p:cNvSpPr>
          <p:nvPr/>
        </p:nvSpPr>
        <p:spPr bwMode="auto">
          <a:xfrm>
            <a:off x="4943873" y="4372611"/>
            <a:ext cx="1708101" cy="1650769"/>
          </a:xfrm>
          <a:prstGeom prst="ellipse">
            <a:avLst/>
          </a:prstGeom>
          <a:solidFill>
            <a:srgbClr val="60C99C">
              <a:alpha val="70980"/>
            </a:srgbClr>
          </a:solidFill>
          <a:ln cap="flat" algn="ctr">
            <a:solidFill>
              <a:srgbClr val="000000"/>
            </a:solidFill>
            <a:round/>
            <a:headEnd type="none" w="med" len="med"/>
            <a:tailEnd type="none" w="med" len="med"/>
          </a:ln>
        </p:spPr>
        <p:txBody>
          <a:bodyPr wrap="none" anchor="ctr"/>
          <a:lstStyle>
            <a:lvl1pPr marL="341313" indent="-341313" algn="l" defTabSz="457200" rtl="0" eaLnBrk="0" fontAlgn="base" hangingPunct="0">
              <a:lnSpc>
                <a:spcPct val="86000"/>
              </a:lnSpc>
              <a:spcBef>
                <a:spcPts val="1200"/>
              </a:spcBef>
              <a:spcAft>
                <a:spcPct val="0"/>
              </a:spcAft>
              <a:buClr>
                <a:srgbClr val="000000"/>
              </a:buClr>
              <a:buSzPct val="100000"/>
              <a:buFont typeface="Arial" panose="020B0604020202020204" pitchFamily="34" charset="0"/>
              <a:buChar char="•"/>
              <a:defRPr sz="3200">
                <a:solidFill>
                  <a:srgbClr val="000000"/>
                </a:solidFill>
                <a:latin typeface="+mn-lt"/>
                <a:ea typeface="+mn-ea"/>
                <a:cs typeface="ヒラギノ角ゴ Pro W3" charset="-128"/>
              </a:defRPr>
            </a:lvl1pPr>
            <a:lvl2pPr marL="741363" indent="-284163" algn="l" defTabSz="457200" rtl="0" eaLnBrk="0" fontAlgn="base" hangingPunct="0">
              <a:lnSpc>
                <a:spcPct val="96000"/>
              </a:lnSpc>
              <a:spcBef>
                <a:spcPts val="700"/>
              </a:spcBef>
              <a:spcAft>
                <a:spcPct val="0"/>
              </a:spcAft>
              <a:buClr>
                <a:srgbClr val="000000"/>
              </a:buClr>
              <a:buSzPct val="100000"/>
              <a:buFont typeface="Arial" panose="020B0604020202020204" pitchFamily="34" charset="0"/>
              <a:buChar char="–"/>
              <a:defRPr sz="2800">
                <a:solidFill>
                  <a:srgbClr val="000000"/>
                </a:solidFill>
                <a:latin typeface="+mn-lt"/>
                <a:ea typeface="+mn-ea"/>
                <a:cs typeface="ヒラギノ角ゴ Pro W3" pitchFamily="-96" charset="-128"/>
              </a:defRPr>
            </a:lvl2pPr>
            <a:lvl3pPr marL="1143000" indent="-228600" algn="l" defTabSz="457200" rtl="0" eaLnBrk="0" fontAlgn="base" hangingPunct="0">
              <a:lnSpc>
                <a:spcPct val="96000"/>
              </a:lnSpc>
              <a:spcBef>
                <a:spcPts val="600"/>
              </a:spcBef>
              <a:spcAft>
                <a:spcPct val="0"/>
              </a:spcAft>
              <a:buClr>
                <a:srgbClr val="000000"/>
              </a:buClr>
              <a:buSzPct val="100000"/>
              <a:buFont typeface="Arial" panose="020B0604020202020204" pitchFamily="34" charset="0"/>
              <a:buChar char="•"/>
              <a:defRPr sz="2400">
                <a:solidFill>
                  <a:srgbClr val="000000"/>
                </a:solidFill>
                <a:latin typeface="+mn-lt"/>
                <a:ea typeface="ＭＳ Ｐゴシック" pitchFamily="34" charset="-128"/>
                <a:cs typeface="ＭＳ Ｐゴシック" pitchFamily="68" charset="-128"/>
              </a:defRPr>
            </a:lvl3pPr>
            <a:lvl4pPr marL="1600200" indent="-228600" algn="l" defTabSz="457200" rtl="0" eaLnBrk="0" fontAlgn="base" hangingPunct="0">
              <a:lnSpc>
                <a:spcPct val="96000"/>
              </a:lnSpc>
              <a:spcBef>
                <a:spcPts val="500"/>
              </a:spcBef>
              <a:spcAft>
                <a:spcPct val="0"/>
              </a:spcAft>
              <a:buClr>
                <a:srgbClr val="000000"/>
              </a:buClr>
              <a:buSzPct val="100000"/>
              <a:buFont typeface="Arial" panose="020B0604020202020204" pitchFamily="34" charset="0"/>
              <a:buChar char="–"/>
              <a:defRPr sz="2000">
                <a:solidFill>
                  <a:srgbClr val="000000"/>
                </a:solidFill>
                <a:latin typeface="+mn-lt"/>
                <a:ea typeface="ＭＳ Ｐゴシック" pitchFamily="34" charset="-128"/>
              </a:defRPr>
            </a:lvl4pPr>
            <a:lvl5pPr marL="2057400" indent="-228600" algn="l" defTabSz="457200" rtl="0" eaLnBrk="0" fontAlgn="base" hangingPunct="0">
              <a:lnSpc>
                <a:spcPct val="96000"/>
              </a:lnSpc>
              <a:spcBef>
                <a:spcPts val="500"/>
              </a:spcBef>
              <a:spcAft>
                <a:spcPct val="0"/>
              </a:spcAft>
              <a:buClr>
                <a:srgbClr val="000000"/>
              </a:buClr>
              <a:buSzPct val="100000"/>
              <a:buFont typeface="Arial" panose="020B0604020202020204" pitchFamily="34" charset="0"/>
              <a:buChar char="»"/>
              <a:defRPr sz="2000">
                <a:solidFill>
                  <a:srgbClr val="000000"/>
                </a:solidFill>
                <a:latin typeface="+mn-lt"/>
                <a:ea typeface="ＭＳ Ｐゴシック" pitchFamily="34" charset="-128"/>
              </a:defRPr>
            </a:lvl5pPr>
            <a:lvl6pPr marL="2514600" indent="-228600" algn="l" defTabSz="457200" rtl="0" eaLnBrk="0" fontAlgn="base" hangingPunct="0">
              <a:lnSpc>
                <a:spcPct val="96000"/>
              </a:lnSpc>
              <a:spcBef>
                <a:spcPts val="500"/>
              </a:spcBef>
              <a:spcAft>
                <a:spcPct val="0"/>
              </a:spcAft>
              <a:buClr>
                <a:srgbClr val="000000"/>
              </a:buClr>
              <a:buSzPct val="100000"/>
              <a:buFont typeface="Arial" charset="0"/>
              <a:buChar char="»"/>
              <a:defRPr sz="2000">
                <a:solidFill>
                  <a:srgbClr val="000000"/>
                </a:solidFill>
                <a:latin typeface="+mn-lt"/>
                <a:ea typeface="+mn-ea"/>
              </a:defRPr>
            </a:lvl6pPr>
            <a:lvl7pPr marL="2971800" indent="-228600" algn="l" defTabSz="457200" rtl="0" eaLnBrk="0" fontAlgn="base" hangingPunct="0">
              <a:lnSpc>
                <a:spcPct val="96000"/>
              </a:lnSpc>
              <a:spcBef>
                <a:spcPts val="500"/>
              </a:spcBef>
              <a:spcAft>
                <a:spcPct val="0"/>
              </a:spcAft>
              <a:buClr>
                <a:srgbClr val="000000"/>
              </a:buClr>
              <a:buSzPct val="100000"/>
              <a:buFont typeface="Arial" charset="0"/>
              <a:buChar char="»"/>
              <a:defRPr sz="2000">
                <a:solidFill>
                  <a:srgbClr val="000000"/>
                </a:solidFill>
                <a:latin typeface="+mn-lt"/>
                <a:ea typeface="+mn-ea"/>
              </a:defRPr>
            </a:lvl7pPr>
            <a:lvl8pPr marL="3429000" indent="-228600" algn="l" defTabSz="457200" rtl="0" eaLnBrk="0" fontAlgn="base" hangingPunct="0">
              <a:lnSpc>
                <a:spcPct val="96000"/>
              </a:lnSpc>
              <a:spcBef>
                <a:spcPts val="500"/>
              </a:spcBef>
              <a:spcAft>
                <a:spcPct val="0"/>
              </a:spcAft>
              <a:buClr>
                <a:srgbClr val="000000"/>
              </a:buClr>
              <a:buSzPct val="100000"/>
              <a:buFont typeface="Arial" charset="0"/>
              <a:buChar char="»"/>
              <a:defRPr sz="2000">
                <a:solidFill>
                  <a:srgbClr val="000000"/>
                </a:solidFill>
                <a:latin typeface="+mn-lt"/>
                <a:ea typeface="+mn-ea"/>
              </a:defRPr>
            </a:lvl8pPr>
            <a:lvl9pPr marL="3886200" indent="-228600" algn="l" defTabSz="457200" rtl="0" eaLnBrk="0" fontAlgn="base" hangingPunct="0">
              <a:lnSpc>
                <a:spcPct val="96000"/>
              </a:lnSpc>
              <a:spcBef>
                <a:spcPts val="500"/>
              </a:spcBef>
              <a:spcAft>
                <a:spcPct val="0"/>
              </a:spcAft>
              <a:buClr>
                <a:srgbClr val="000000"/>
              </a:buClr>
              <a:buSzPct val="100000"/>
              <a:buFont typeface="Arial" charset="0"/>
              <a:buChar char="»"/>
              <a:defRPr sz="2000">
                <a:solidFill>
                  <a:srgbClr val="000000"/>
                </a:solidFill>
                <a:latin typeface="+mn-lt"/>
                <a:ea typeface="+mn-ea"/>
              </a:defRPr>
            </a:lvl9pPr>
          </a:lstStyle>
          <a:p>
            <a:pPr marL="0" indent="0" algn="ctr">
              <a:lnSpc>
                <a:spcPct val="96000"/>
              </a:lnSpc>
              <a:spcBef>
                <a:spcPct val="0"/>
              </a:spcBef>
              <a:buNone/>
              <a:defRPr/>
            </a:pPr>
            <a:r>
              <a:rPr lang="en-US" altLang="en-US" sz="2000" kern="0" dirty="0">
                <a:solidFill>
                  <a:schemeClr val="tx1"/>
                </a:solidFill>
              </a:rPr>
              <a:t>Procurement</a:t>
            </a:r>
          </a:p>
          <a:p>
            <a:pPr marL="0" indent="0" algn="ctr">
              <a:lnSpc>
                <a:spcPct val="96000"/>
              </a:lnSpc>
              <a:spcBef>
                <a:spcPct val="0"/>
              </a:spcBef>
              <a:buNone/>
              <a:defRPr/>
            </a:pPr>
            <a:r>
              <a:rPr lang="en-US" altLang="en-US" sz="2000" kern="0" dirty="0">
                <a:solidFill>
                  <a:schemeClr val="tx1"/>
                </a:solidFill>
              </a:rPr>
              <a:t>Specialist</a:t>
            </a:r>
          </a:p>
        </p:txBody>
      </p:sp>
      <p:sp>
        <p:nvSpPr>
          <p:cNvPr id="13" name="Content Placeholder 5">
            <a:extLst>
              <a:ext uri="{FF2B5EF4-FFF2-40B4-BE49-F238E27FC236}">
                <a16:creationId xmlns:a16="http://schemas.microsoft.com/office/drawing/2014/main" id="{F8D64405-FD62-4223-9D80-5291F9D6187E}"/>
              </a:ext>
            </a:extLst>
          </p:cNvPr>
          <p:cNvSpPr txBox="1">
            <a:spLocks/>
          </p:cNvSpPr>
          <p:nvPr/>
        </p:nvSpPr>
        <p:spPr bwMode="auto">
          <a:xfrm>
            <a:off x="1991544" y="1468400"/>
            <a:ext cx="2781048" cy="2664546"/>
          </a:xfrm>
          <a:prstGeom prst="ellipse">
            <a:avLst/>
          </a:prstGeom>
          <a:solidFill>
            <a:srgbClr val="FFC000">
              <a:alpha val="69804"/>
            </a:srgbClr>
          </a:solidFill>
          <a:ln w="9525" cap="flat" cmpd="sng" algn="ctr">
            <a:solidFill>
              <a:srgbClr val="000000"/>
            </a:solidFill>
            <a:prstDash val="solid"/>
            <a:round/>
            <a:headEnd type="none" w="med" len="med"/>
            <a:tailEnd type="none" w="med" len="med"/>
          </a:ln>
          <a:effectLst/>
        </p:spPr>
        <p:txBody>
          <a:bodyPr wrap="none" anchor="ctr"/>
          <a:lstStyle>
            <a:lvl1pPr marL="341313" indent="-341313" algn="l" defTabSz="457200" rtl="0" eaLnBrk="0" fontAlgn="base" hangingPunct="0">
              <a:lnSpc>
                <a:spcPct val="86000"/>
              </a:lnSpc>
              <a:spcBef>
                <a:spcPts val="1200"/>
              </a:spcBef>
              <a:spcAft>
                <a:spcPct val="0"/>
              </a:spcAft>
              <a:buClr>
                <a:srgbClr val="000000"/>
              </a:buClr>
              <a:buSzPct val="100000"/>
              <a:buFont typeface="Arial" panose="020B0604020202020204" pitchFamily="34" charset="0"/>
              <a:buChar char="•"/>
              <a:defRPr sz="3200">
                <a:solidFill>
                  <a:srgbClr val="000000"/>
                </a:solidFill>
                <a:latin typeface="+mn-lt"/>
                <a:ea typeface="+mn-ea"/>
                <a:cs typeface="ヒラギノ角ゴ Pro W3" charset="-128"/>
              </a:defRPr>
            </a:lvl1pPr>
            <a:lvl2pPr marL="741363" indent="-284163" algn="l" defTabSz="457200" rtl="0" eaLnBrk="0" fontAlgn="base" hangingPunct="0">
              <a:lnSpc>
                <a:spcPct val="96000"/>
              </a:lnSpc>
              <a:spcBef>
                <a:spcPts val="700"/>
              </a:spcBef>
              <a:spcAft>
                <a:spcPct val="0"/>
              </a:spcAft>
              <a:buClr>
                <a:srgbClr val="000000"/>
              </a:buClr>
              <a:buSzPct val="100000"/>
              <a:buFont typeface="Arial" panose="020B0604020202020204" pitchFamily="34" charset="0"/>
              <a:buChar char="–"/>
              <a:defRPr sz="2800">
                <a:solidFill>
                  <a:srgbClr val="000000"/>
                </a:solidFill>
                <a:latin typeface="+mn-lt"/>
                <a:ea typeface="+mn-ea"/>
                <a:cs typeface="ヒラギノ角ゴ Pro W3" pitchFamily="-96" charset="-128"/>
              </a:defRPr>
            </a:lvl2pPr>
            <a:lvl3pPr marL="1143000" indent="-228600" algn="l" defTabSz="457200" rtl="0" eaLnBrk="0" fontAlgn="base" hangingPunct="0">
              <a:lnSpc>
                <a:spcPct val="96000"/>
              </a:lnSpc>
              <a:spcBef>
                <a:spcPts val="600"/>
              </a:spcBef>
              <a:spcAft>
                <a:spcPct val="0"/>
              </a:spcAft>
              <a:buClr>
                <a:srgbClr val="000000"/>
              </a:buClr>
              <a:buSzPct val="100000"/>
              <a:buFont typeface="Arial" panose="020B0604020202020204" pitchFamily="34" charset="0"/>
              <a:buChar char="•"/>
              <a:defRPr sz="2400">
                <a:solidFill>
                  <a:srgbClr val="000000"/>
                </a:solidFill>
                <a:latin typeface="+mn-lt"/>
                <a:ea typeface="ＭＳ Ｐゴシック" pitchFamily="34" charset="-128"/>
                <a:cs typeface="ＭＳ Ｐゴシック" pitchFamily="68" charset="-128"/>
              </a:defRPr>
            </a:lvl3pPr>
            <a:lvl4pPr marL="1600200" indent="-228600" algn="l" defTabSz="457200" rtl="0" eaLnBrk="0" fontAlgn="base" hangingPunct="0">
              <a:lnSpc>
                <a:spcPct val="96000"/>
              </a:lnSpc>
              <a:spcBef>
                <a:spcPts val="500"/>
              </a:spcBef>
              <a:spcAft>
                <a:spcPct val="0"/>
              </a:spcAft>
              <a:buClr>
                <a:srgbClr val="000000"/>
              </a:buClr>
              <a:buSzPct val="100000"/>
              <a:buFont typeface="Arial" panose="020B0604020202020204" pitchFamily="34" charset="0"/>
              <a:buChar char="–"/>
              <a:defRPr sz="2000">
                <a:solidFill>
                  <a:srgbClr val="000000"/>
                </a:solidFill>
                <a:latin typeface="+mn-lt"/>
                <a:ea typeface="ＭＳ Ｐゴシック" pitchFamily="34" charset="-128"/>
              </a:defRPr>
            </a:lvl4pPr>
            <a:lvl5pPr marL="2057400" indent="-228600" algn="l" defTabSz="457200" rtl="0" eaLnBrk="0" fontAlgn="base" hangingPunct="0">
              <a:lnSpc>
                <a:spcPct val="96000"/>
              </a:lnSpc>
              <a:spcBef>
                <a:spcPts val="500"/>
              </a:spcBef>
              <a:spcAft>
                <a:spcPct val="0"/>
              </a:spcAft>
              <a:buClr>
                <a:srgbClr val="000000"/>
              </a:buClr>
              <a:buSzPct val="100000"/>
              <a:buFont typeface="Arial" panose="020B0604020202020204" pitchFamily="34" charset="0"/>
              <a:buChar char="»"/>
              <a:defRPr sz="2000">
                <a:solidFill>
                  <a:srgbClr val="000000"/>
                </a:solidFill>
                <a:latin typeface="+mn-lt"/>
                <a:ea typeface="ＭＳ Ｐゴシック" pitchFamily="34" charset="-128"/>
              </a:defRPr>
            </a:lvl5pPr>
            <a:lvl6pPr marL="2514600" indent="-228600" algn="l" defTabSz="457200" rtl="0" eaLnBrk="0" fontAlgn="base" hangingPunct="0">
              <a:lnSpc>
                <a:spcPct val="96000"/>
              </a:lnSpc>
              <a:spcBef>
                <a:spcPts val="500"/>
              </a:spcBef>
              <a:spcAft>
                <a:spcPct val="0"/>
              </a:spcAft>
              <a:buClr>
                <a:srgbClr val="000000"/>
              </a:buClr>
              <a:buSzPct val="100000"/>
              <a:buFont typeface="Arial" charset="0"/>
              <a:buChar char="»"/>
              <a:defRPr sz="2000">
                <a:solidFill>
                  <a:srgbClr val="000000"/>
                </a:solidFill>
                <a:latin typeface="+mn-lt"/>
                <a:ea typeface="+mn-ea"/>
              </a:defRPr>
            </a:lvl6pPr>
            <a:lvl7pPr marL="2971800" indent="-228600" algn="l" defTabSz="457200" rtl="0" eaLnBrk="0" fontAlgn="base" hangingPunct="0">
              <a:lnSpc>
                <a:spcPct val="96000"/>
              </a:lnSpc>
              <a:spcBef>
                <a:spcPts val="500"/>
              </a:spcBef>
              <a:spcAft>
                <a:spcPct val="0"/>
              </a:spcAft>
              <a:buClr>
                <a:srgbClr val="000000"/>
              </a:buClr>
              <a:buSzPct val="100000"/>
              <a:buFont typeface="Arial" charset="0"/>
              <a:buChar char="»"/>
              <a:defRPr sz="2000">
                <a:solidFill>
                  <a:srgbClr val="000000"/>
                </a:solidFill>
                <a:latin typeface="+mn-lt"/>
                <a:ea typeface="+mn-ea"/>
              </a:defRPr>
            </a:lvl7pPr>
            <a:lvl8pPr marL="3429000" indent="-228600" algn="l" defTabSz="457200" rtl="0" eaLnBrk="0" fontAlgn="base" hangingPunct="0">
              <a:lnSpc>
                <a:spcPct val="96000"/>
              </a:lnSpc>
              <a:spcBef>
                <a:spcPts val="500"/>
              </a:spcBef>
              <a:spcAft>
                <a:spcPct val="0"/>
              </a:spcAft>
              <a:buClr>
                <a:srgbClr val="000000"/>
              </a:buClr>
              <a:buSzPct val="100000"/>
              <a:buFont typeface="Arial" charset="0"/>
              <a:buChar char="»"/>
              <a:defRPr sz="2000">
                <a:solidFill>
                  <a:srgbClr val="000000"/>
                </a:solidFill>
                <a:latin typeface="+mn-lt"/>
                <a:ea typeface="+mn-ea"/>
              </a:defRPr>
            </a:lvl8pPr>
            <a:lvl9pPr marL="3886200" indent="-228600" algn="l" defTabSz="457200" rtl="0" eaLnBrk="0" fontAlgn="base" hangingPunct="0">
              <a:lnSpc>
                <a:spcPct val="96000"/>
              </a:lnSpc>
              <a:spcBef>
                <a:spcPts val="500"/>
              </a:spcBef>
              <a:spcAft>
                <a:spcPct val="0"/>
              </a:spcAft>
              <a:buClr>
                <a:srgbClr val="000000"/>
              </a:buClr>
              <a:buSzPct val="100000"/>
              <a:buFont typeface="Arial" charset="0"/>
              <a:buChar char="»"/>
              <a:defRPr sz="2000">
                <a:solidFill>
                  <a:srgbClr val="000000"/>
                </a:solidFill>
                <a:latin typeface="+mn-lt"/>
                <a:ea typeface="+mn-ea"/>
              </a:defRPr>
            </a:lvl9pPr>
          </a:lstStyle>
          <a:p>
            <a:pPr marL="0" indent="0" algn="ctr">
              <a:lnSpc>
                <a:spcPct val="96000"/>
              </a:lnSpc>
              <a:spcBef>
                <a:spcPct val="0"/>
              </a:spcBef>
              <a:buNone/>
              <a:defRPr/>
            </a:pPr>
            <a:r>
              <a:rPr lang="en-US" sz="2800" kern="0" dirty="0">
                <a:solidFill>
                  <a:schemeClr val="tx1"/>
                </a:solidFill>
              </a:rPr>
              <a:t>Resident</a:t>
            </a:r>
          </a:p>
        </p:txBody>
      </p:sp>
    </p:spTree>
    <p:extLst>
      <p:ext uri="{BB962C8B-B14F-4D97-AF65-F5344CB8AC3E}">
        <p14:creationId xmlns:p14="http://schemas.microsoft.com/office/powerpoint/2010/main" val="35208306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1">
            <a:extLst>
              <a:ext uri="{FF2B5EF4-FFF2-40B4-BE49-F238E27FC236}">
                <a16:creationId xmlns:a16="http://schemas.microsoft.com/office/drawing/2014/main" id="{52493D0E-395E-BB4C-BBB7-BCE8B13140B7}"/>
              </a:ext>
            </a:extLst>
          </p:cNvPr>
          <p:cNvSpPr>
            <a:spLocks noGrp="1" noChangeArrowheads="1"/>
          </p:cNvSpPr>
          <p:nvPr>
            <p:ph type="title"/>
          </p:nvPr>
        </p:nvSpPr>
        <p:spPr>
          <a:xfrm>
            <a:off x="2209800" y="457200"/>
            <a:ext cx="7772400" cy="642938"/>
          </a:xfrm>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t>What you will gain</a:t>
            </a:r>
          </a:p>
        </p:txBody>
      </p:sp>
      <p:sp>
        <p:nvSpPr>
          <p:cNvPr id="81924" name="Rectangle 2">
            <a:extLst>
              <a:ext uri="{FF2B5EF4-FFF2-40B4-BE49-F238E27FC236}">
                <a16:creationId xmlns:a16="http://schemas.microsoft.com/office/drawing/2014/main" id="{EDB818B8-4162-9940-B39A-CD37FAE53F1E}"/>
              </a:ext>
            </a:extLst>
          </p:cNvPr>
          <p:cNvSpPr>
            <a:spLocks noGrp="1" noChangeArrowheads="1"/>
          </p:cNvSpPr>
          <p:nvPr>
            <p:ph idx="1"/>
          </p:nvPr>
        </p:nvSpPr>
        <p:spPr>
          <a:xfrm>
            <a:off x="257175" y="1828800"/>
            <a:ext cx="11544300" cy="4572000"/>
          </a:xfrm>
        </p:spPr>
        <p:txBody>
          <a:bodyPr/>
          <a:lstStyle/>
          <a:p>
            <a:pPr>
              <a:spcBef>
                <a:spcPts val="1125"/>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b="1" dirty="0"/>
              <a:t>Cost savings: </a:t>
            </a:r>
            <a:r>
              <a:rPr lang="en-US" altLang="en-US" dirty="0"/>
              <a:t>Lower pest management costs over time</a:t>
            </a:r>
            <a:endParaRPr lang="en-GB" altLang="en-US" b="1" dirty="0"/>
          </a:p>
          <a:p>
            <a:pPr>
              <a:spcBef>
                <a:spcPts val="1125"/>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b="1" dirty="0"/>
              <a:t>A healthier building:</a:t>
            </a:r>
            <a:r>
              <a:rPr lang="en-GB" altLang="en-US" dirty="0"/>
              <a:t> Fewer asthma attacks, less exposure to pesticides, and less of a chance you will take pests home</a:t>
            </a:r>
          </a:p>
          <a:p>
            <a:pPr>
              <a:spcBef>
                <a:spcPts val="1125"/>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b="1" dirty="0"/>
              <a:t>Fewer complaints:</a:t>
            </a:r>
            <a:r>
              <a:rPr lang="en-GB" altLang="en-US" dirty="0"/>
              <a:t> A Boston Housing Authority development reduced cockroach work orders by 68% after one year of IPM</a:t>
            </a:r>
          </a:p>
          <a:p>
            <a:pPr>
              <a:spcBef>
                <a:spcPts val="1125"/>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b="1" dirty="0"/>
              <a:t>Fewer pests:</a:t>
            </a:r>
            <a:r>
              <a:rPr lang="en-GB" altLang="en-US" dirty="0"/>
              <a:t> You can stop infestations from growing and spreading disease</a:t>
            </a:r>
          </a:p>
        </p:txBody>
      </p:sp>
      <p:sp>
        <p:nvSpPr>
          <p:cNvPr id="81922" name="Slide Number Placeholder 5">
            <a:extLst>
              <a:ext uri="{FF2B5EF4-FFF2-40B4-BE49-F238E27FC236}">
                <a16:creationId xmlns:a16="http://schemas.microsoft.com/office/drawing/2014/main" id="{25652EB8-3F28-C048-BB3D-DEBDD932D61C}"/>
              </a:ext>
            </a:extLst>
          </p:cNvPr>
          <p:cNvSpPr>
            <a:spLocks noGrp="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86000"/>
              </a:lnSpc>
              <a:spcBef>
                <a:spcPts val="12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ea typeface="ヒラギノ角ゴ Pro W3" panose="020B0300000000000000" pitchFamily="34" charset="-128"/>
              </a:defRPr>
            </a:lvl1pPr>
            <a:lvl2pPr marL="37931725" indent="-37474525">
              <a:lnSpc>
                <a:spcPct val="96000"/>
              </a:lnSpc>
              <a:spcBef>
                <a:spcPts val="7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ea typeface="ヒラギノ角ゴ Pro W3" panose="020B0300000000000000" pitchFamily="34" charset="-128"/>
              </a:defRPr>
            </a:lvl2pPr>
            <a:lvl3pPr marL="1143000" indent="-228600">
              <a:lnSpc>
                <a:spcPct val="96000"/>
              </a:lnSpc>
              <a:spcBef>
                <a:spcPts val="6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marL="1600200" indent="-228600">
              <a:lnSpc>
                <a:spcPct val="96000"/>
              </a:lnSpc>
              <a:spcBef>
                <a:spcPts val="5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4pPr>
            <a:lvl5pPr marL="2057400" indent="-228600">
              <a:lnSpc>
                <a:spcPct val="96000"/>
              </a:lnSpc>
              <a:spcBef>
                <a:spcPts val="5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5pPr>
            <a:lvl6pPr marL="25146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6pPr>
            <a:lvl7pPr marL="29718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7pPr>
            <a:lvl8pPr marL="34290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8pPr>
            <a:lvl9pPr marL="38862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9pPr>
          </a:lstStyle>
          <a:p>
            <a:pPr>
              <a:lnSpc>
                <a:spcPct val="100000"/>
              </a:lnSpc>
              <a:spcBef>
                <a:spcPct val="0"/>
              </a:spcBef>
              <a:buFont typeface="Arial" panose="020B0604020202020204" pitchFamily="34" charset="0"/>
              <a:buNone/>
            </a:pPr>
            <a:fld id="{7A2AEBBD-D031-8A45-944F-C84484BFA636}" type="slidenum">
              <a:rPr lang="en-GB" altLang="en-US" sz="1400"/>
              <a:pPr>
                <a:lnSpc>
                  <a:spcPct val="100000"/>
                </a:lnSpc>
                <a:spcBef>
                  <a:spcPct val="0"/>
                </a:spcBef>
                <a:buFont typeface="Arial" panose="020B0604020202020204" pitchFamily="34" charset="0"/>
                <a:buNone/>
              </a:pPr>
              <a:t>16</a:t>
            </a:fld>
            <a:endParaRPr lang="en-GB" altLang="en-US" sz="1400"/>
          </a:p>
        </p:txBody>
      </p:sp>
    </p:spTree>
    <p:extLst>
      <p:ext uri="{BB962C8B-B14F-4D97-AF65-F5344CB8AC3E}">
        <p14:creationId xmlns:p14="http://schemas.microsoft.com/office/powerpoint/2010/main" val="28679925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Number Placeholder 3">
            <a:extLst>
              <a:ext uri="{FF2B5EF4-FFF2-40B4-BE49-F238E27FC236}">
                <a16:creationId xmlns:a16="http://schemas.microsoft.com/office/drawing/2014/main" id="{4586C124-C558-7F43-BDD9-D1F3FE3C365E}"/>
              </a:ext>
            </a:extLst>
          </p:cNvPr>
          <p:cNvSpPr>
            <a:spLocks noGrp="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86000"/>
              </a:lnSpc>
              <a:spcBef>
                <a:spcPts val="12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ea typeface="ヒラギノ角ゴ Pro W3" panose="020B0300000000000000" pitchFamily="34" charset="-128"/>
              </a:defRPr>
            </a:lvl1pPr>
            <a:lvl2pPr marL="37931725" indent="-37474525">
              <a:lnSpc>
                <a:spcPct val="96000"/>
              </a:lnSpc>
              <a:spcBef>
                <a:spcPts val="7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ea typeface="ヒラギノ角ゴ Pro W3" panose="020B0300000000000000" pitchFamily="34" charset="-128"/>
              </a:defRPr>
            </a:lvl2pPr>
            <a:lvl3pPr marL="1143000" indent="-228600">
              <a:lnSpc>
                <a:spcPct val="96000"/>
              </a:lnSpc>
              <a:spcBef>
                <a:spcPts val="6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marL="1600200" indent="-228600">
              <a:lnSpc>
                <a:spcPct val="96000"/>
              </a:lnSpc>
              <a:spcBef>
                <a:spcPts val="5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4pPr>
            <a:lvl5pPr marL="2057400" indent="-228600">
              <a:lnSpc>
                <a:spcPct val="96000"/>
              </a:lnSpc>
              <a:spcBef>
                <a:spcPts val="5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5pPr>
            <a:lvl6pPr marL="25146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6pPr>
            <a:lvl7pPr marL="29718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7pPr>
            <a:lvl8pPr marL="34290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8pPr>
            <a:lvl9pPr marL="38862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9pPr>
          </a:lstStyle>
          <a:p>
            <a:pPr>
              <a:lnSpc>
                <a:spcPct val="100000"/>
              </a:lnSpc>
              <a:spcBef>
                <a:spcPct val="0"/>
              </a:spcBef>
              <a:buFont typeface="Arial" panose="020B0604020202020204" pitchFamily="34" charset="0"/>
              <a:buNone/>
            </a:pPr>
            <a:fld id="{0909773C-2061-7F4C-9E0F-6755E05E0D51}" type="slidenum">
              <a:rPr lang="en-GB" altLang="en-US" sz="1400"/>
              <a:pPr>
                <a:lnSpc>
                  <a:spcPct val="100000"/>
                </a:lnSpc>
                <a:spcBef>
                  <a:spcPct val="0"/>
                </a:spcBef>
                <a:buFont typeface="Arial" panose="020B0604020202020204" pitchFamily="34" charset="0"/>
                <a:buNone/>
              </a:pPr>
              <a:t>17</a:t>
            </a:fld>
            <a:endParaRPr lang="en-GB" altLang="en-US" sz="1400"/>
          </a:p>
        </p:txBody>
      </p:sp>
      <p:sp>
        <p:nvSpPr>
          <p:cNvPr id="83971" name="Text Box 1">
            <a:extLst>
              <a:ext uri="{FF2B5EF4-FFF2-40B4-BE49-F238E27FC236}">
                <a16:creationId xmlns:a16="http://schemas.microsoft.com/office/drawing/2014/main" id="{1F230AE6-AA34-5F4F-8B22-4BE34B0BDAAB}"/>
              </a:ext>
            </a:extLst>
          </p:cNvPr>
          <p:cNvSpPr txBox="1">
            <a:spLocks noChangeArrowheads="1"/>
          </p:cNvSpPr>
          <p:nvPr/>
        </p:nvSpPr>
        <p:spPr bwMode="auto">
          <a:xfrm>
            <a:off x="1905000" y="1981200"/>
            <a:ext cx="8229600" cy="41494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lnSpc>
                <a:spcPct val="86000"/>
              </a:lnSpc>
              <a:spcBef>
                <a:spcPts val="12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ea typeface="ヒラギノ角ゴ Pro W3" panose="020B0300000000000000" pitchFamily="34" charset="-128"/>
              </a:defRPr>
            </a:lvl1pPr>
            <a:lvl2pPr marL="37931725" indent="-37474525">
              <a:lnSpc>
                <a:spcPct val="96000"/>
              </a:lnSpc>
              <a:spcBef>
                <a:spcPts val="7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ea typeface="ヒラギノ角ゴ Pro W3" panose="020B0300000000000000" pitchFamily="34" charset="-128"/>
              </a:defRPr>
            </a:lvl2pPr>
            <a:lvl3pPr marL="1143000" indent="-228600">
              <a:lnSpc>
                <a:spcPct val="96000"/>
              </a:lnSpc>
              <a:spcBef>
                <a:spcPts val="6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marL="1600200" indent="-228600">
              <a:lnSpc>
                <a:spcPct val="96000"/>
              </a:lnSpc>
              <a:spcBef>
                <a:spcPts val="5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4pPr>
            <a:lvl5pPr marL="2057400" indent="-228600">
              <a:lnSpc>
                <a:spcPct val="96000"/>
              </a:lnSpc>
              <a:spcBef>
                <a:spcPts val="5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5pPr>
            <a:lvl6pPr marL="25146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6pPr>
            <a:lvl7pPr marL="29718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7pPr>
            <a:lvl8pPr marL="34290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8pPr>
            <a:lvl9pPr marL="38862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9pPr>
          </a:lstStyle>
          <a:p>
            <a:pPr>
              <a:lnSpc>
                <a:spcPct val="100000"/>
              </a:lnSpc>
              <a:spcBef>
                <a:spcPts val="2000"/>
              </a:spcBef>
              <a:buNone/>
            </a:pPr>
            <a:r>
              <a:rPr lang="en-GB" altLang="en-US" i="1"/>
              <a:t>“We do IPM because it is the right thing to do and because it works. Allowing our residents to live in a pest-free home is a basic service as well as a huge quality of life issue.”</a:t>
            </a:r>
            <a:r>
              <a:rPr lang="en-GB" altLang="en-US"/>
              <a:t> </a:t>
            </a:r>
          </a:p>
          <a:p>
            <a:pPr algn="r">
              <a:lnSpc>
                <a:spcPct val="100000"/>
              </a:lnSpc>
              <a:spcBef>
                <a:spcPts val="1750"/>
              </a:spcBef>
              <a:buNone/>
            </a:pPr>
            <a:r>
              <a:rPr lang="en-GB" altLang="en-US" sz="2800"/>
              <a:t>––Gail Livingston</a:t>
            </a:r>
          </a:p>
          <a:p>
            <a:pPr algn="r">
              <a:lnSpc>
                <a:spcPct val="100000"/>
              </a:lnSpc>
              <a:spcBef>
                <a:spcPts val="1500"/>
              </a:spcBef>
              <a:buNone/>
            </a:pPr>
            <a:r>
              <a:rPr lang="en-GB" altLang="en-US" sz="2400"/>
              <a:t>Director of Operations and Property Management </a:t>
            </a:r>
            <a:br>
              <a:rPr lang="en-GB" altLang="en-US" sz="2400"/>
            </a:br>
            <a:r>
              <a:rPr lang="en-GB" altLang="en-US" sz="2400"/>
              <a:t>Boston Housing Authority</a:t>
            </a:r>
          </a:p>
        </p:txBody>
      </p:sp>
    </p:spTree>
    <p:extLst>
      <p:ext uri="{BB962C8B-B14F-4D97-AF65-F5344CB8AC3E}">
        <p14:creationId xmlns:p14="http://schemas.microsoft.com/office/powerpoint/2010/main" val="21845370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12" name="Rectangle 8">
            <a:extLst>
              <a:ext uri="{FF2B5EF4-FFF2-40B4-BE49-F238E27FC236}">
                <a16:creationId xmlns:a16="http://schemas.microsoft.com/office/drawing/2014/main" id="{34AE4471-5419-5441-8FA8-9FA0AA68205F}"/>
              </a:ext>
            </a:extLst>
          </p:cNvPr>
          <p:cNvSpPr>
            <a:spLocks noGrp="1" noChangeArrowheads="1"/>
          </p:cNvSpPr>
          <p:nvPr>
            <p:ph type="title"/>
          </p:nvPr>
        </p:nvSpPr>
        <p:spPr>
          <a:xfrm>
            <a:off x="2209800" y="304800"/>
            <a:ext cx="7772400" cy="992188"/>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t>Developed and sponsored by</a:t>
            </a:r>
          </a:p>
        </p:txBody>
      </p:sp>
      <p:sp>
        <p:nvSpPr>
          <p:cNvPr id="47106" name="Slide Number Placeholder 5">
            <a:extLst>
              <a:ext uri="{FF2B5EF4-FFF2-40B4-BE49-F238E27FC236}">
                <a16:creationId xmlns:a16="http://schemas.microsoft.com/office/drawing/2014/main" id="{F4CCC3F4-B6B2-5140-9A84-0AF8D77F7BEA}"/>
              </a:ext>
            </a:extLst>
          </p:cNvPr>
          <p:cNvSpPr>
            <a:spLocks noGrp="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86000"/>
              </a:lnSpc>
              <a:spcBef>
                <a:spcPts val="12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ea typeface="ヒラギノ角ゴ Pro W3" panose="020B0300000000000000" pitchFamily="34" charset="-128"/>
              </a:defRPr>
            </a:lvl1pPr>
            <a:lvl2pPr marL="37931725" indent="-37474525">
              <a:lnSpc>
                <a:spcPct val="96000"/>
              </a:lnSpc>
              <a:spcBef>
                <a:spcPts val="7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ea typeface="ヒラギノ角ゴ Pro W3" panose="020B0300000000000000" pitchFamily="34" charset="-128"/>
              </a:defRPr>
            </a:lvl2pPr>
            <a:lvl3pPr marL="1143000" indent="-228600">
              <a:lnSpc>
                <a:spcPct val="96000"/>
              </a:lnSpc>
              <a:spcBef>
                <a:spcPts val="6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marL="1600200" indent="-228600">
              <a:lnSpc>
                <a:spcPct val="96000"/>
              </a:lnSpc>
              <a:spcBef>
                <a:spcPts val="5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4pPr>
            <a:lvl5pPr marL="2057400" indent="-228600">
              <a:lnSpc>
                <a:spcPct val="96000"/>
              </a:lnSpc>
              <a:spcBef>
                <a:spcPts val="5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5pPr>
            <a:lvl6pPr marL="25146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6pPr>
            <a:lvl7pPr marL="29718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7pPr>
            <a:lvl8pPr marL="34290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8pPr>
            <a:lvl9pPr marL="38862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9pPr>
          </a:lstStyle>
          <a:p>
            <a:pPr>
              <a:lnSpc>
                <a:spcPct val="100000"/>
              </a:lnSpc>
              <a:spcBef>
                <a:spcPct val="0"/>
              </a:spcBef>
              <a:buFont typeface="Arial" panose="020B0604020202020204" pitchFamily="34" charset="0"/>
              <a:buNone/>
            </a:pPr>
            <a:fld id="{79CF7BE2-A2F7-A843-BA67-39DF0805F2E1}" type="slidenum">
              <a:rPr lang="en-GB" altLang="en-US" sz="1400"/>
              <a:pPr>
                <a:lnSpc>
                  <a:spcPct val="100000"/>
                </a:lnSpc>
                <a:spcBef>
                  <a:spcPct val="0"/>
                </a:spcBef>
                <a:buFont typeface="Arial" panose="020B0604020202020204" pitchFamily="34" charset="0"/>
                <a:buNone/>
              </a:pPr>
              <a:t>2</a:t>
            </a:fld>
            <a:endParaRPr lang="en-GB" altLang="en-US" sz="1400"/>
          </a:p>
        </p:txBody>
      </p:sp>
      <p:pic>
        <p:nvPicPr>
          <p:cNvPr id="47107" name="Picture 3">
            <a:extLst>
              <a:ext uri="{FF2B5EF4-FFF2-40B4-BE49-F238E27FC236}">
                <a16:creationId xmlns:a16="http://schemas.microsoft.com/office/drawing/2014/main" id="{184E3338-9E9E-5045-8D1A-F4975F10DDF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0601" y="4070350"/>
            <a:ext cx="1120775" cy="100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47108" name="Picture 4">
            <a:extLst>
              <a:ext uri="{FF2B5EF4-FFF2-40B4-BE49-F238E27FC236}">
                <a16:creationId xmlns:a16="http://schemas.microsoft.com/office/drawing/2014/main" id="{C737D56A-5D6A-554A-B0C7-F0DF3E6384F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49738" y="3994150"/>
            <a:ext cx="1389062"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47109" name="Picture 5">
            <a:extLst>
              <a:ext uri="{FF2B5EF4-FFF2-40B4-BE49-F238E27FC236}">
                <a16:creationId xmlns:a16="http://schemas.microsoft.com/office/drawing/2014/main" id="{F631F462-6071-1048-8E3A-B3B4F6C8CA2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42088" y="4070350"/>
            <a:ext cx="107791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47110" name="Picture 6">
            <a:extLst>
              <a:ext uri="{FF2B5EF4-FFF2-40B4-BE49-F238E27FC236}">
                <a16:creationId xmlns:a16="http://schemas.microsoft.com/office/drawing/2014/main" id="{4B378EB9-7F5C-E045-8471-443BEEA4735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09800" y="4070350"/>
            <a:ext cx="1339850" cy="133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47111" name="Picture 7">
            <a:extLst>
              <a:ext uri="{FF2B5EF4-FFF2-40B4-BE49-F238E27FC236}">
                <a16:creationId xmlns:a16="http://schemas.microsoft.com/office/drawing/2014/main" id="{BD068882-B01F-124C-B49C-7B74D2FD342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450014" y="2278064"/>
            <a:ext cx="1781175" cy="1335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47113" name="Picture 11" descr="hud logo.gif">
            <a:extLst>
              <a:ext uri="{FF2B5EF4-FFF2-40B4-BE49-F238E27FC236}">
                <a16:creationId xmlns:a16="http://schemas.microsoft.com/office/drawing/2014/main" id="{1411B269-0B17-BB49-948B-504690CA245C}"/>
              </a:ext>
            </a:extLst>
          </p:cNvPr>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4864100" y="2286000"/>
            <a:ext cx="1436688" cy="134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14" name="Picture 11" descr="cdc_logo.jpg">
            <a:extLst>
              <a:ext uri="{FF2B5EF4-FFF2-40B4-BE49-F238E27FC236}">
                <a16:creationId xmlns:a16="http://schemas.microsoft.com/office/drawing/2014/main" id="{6B0A2000-1129-F945-8937-7914010BFB31}"/>
              </a:ext>
            </a:extLst>
          </p:cNvPr>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8382000" y="2500314"/>
            <a:ext cx="14747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15" name="Picture 11" descr="usda_nifa_c_rgb_300.jpg">
            <a:extLst>
              <a:ext uri="{FF2B5EF4-FFF2-40B4-BE49-F238E27FC236}">
                <a16:creationId xmlns:a16="http://schemas.microsoft.com/office/drawing/2014/main" id="{1A7AEE45-F24E-6A4E-AF33-405B88B9E967}"/>
              </a:ext>
            </a:extLst>
          </p:cNvPr>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1752600" y="2362200"/>
            <a:ext cx="2960688"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321317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a:extLst>
              <a:ext uri="{FF2B5EF4-FFF2-40B4-BE49-F238E27FC236}">
                <a16:creationId xmlns:a16="http://schemas.microsoft.com/office/drawing/2014/main" id="{A7378342-3DDB-9E4E-A64F-F2883C273CC7}"/>
              </a:ext>
            </a:extLst>
          </p:cNvPr>
          <p:cNvSpPr>
            <a:spLocks noGrp="1" noChangeArrowheads="1"/>
          </p:cNvSpPr>
          <p:nvPr>
            <p:ph type="title"/>
          </p:nvPr>
        </p:nvSpPr>
        <p:spPr/>
        <p:txBody>
          <a:bodyPr/>
          <a:lstStyle/>
          <a:p>
            <a:r>
              <a:rPr lang="en-US" altLang="en-US"/>
              <a:t>It’s Your Course!</a:t>
            </a:r>
          </a:p>
        </p:txBody>
      </p:sp>
      <p:sp>
        <p:nvSpPr>
          <p:cNvPr id="3" name="Content Placeholder 2">
            <a:extLst>
              <a:ext uri="{FF2B5EF4-FFF2-40B4-BE49-F238E27FC236}">
                <a16:creationId xmlns:a16="http://schemas.microsoft.com/office/drawing/2014/main" id="{A38FAA04-4E97-FF44-A8BA-D5CB0319F9C1}"/>
              </a:ext>
            </a:extLst>
          </p:cNvPr>
          <p:cNvSpPr>
            <a:spLocks noGrp="1" noChangeArrowheads="1"/>
          </p:cNvSpPr>
          <p:nvPr>
            <p:ph sz="half" idx="1"/>
          </p:nvPr>
        </p:nvSpPr>
        <p:spPr>
          <a:xfrm>
            <a:off x="1781175" y="2636838"/>
            <a:ext cx="6762750" cy="3916362"/>
          </a:xfrm>
        </p:spPr>
        <p:txBody>
          <a:bodyPr/>
          <a:lstStyle/>
          <a:p>
            <a:pPr>
              <a:spcBef>
                <a:spcPts val="425"/>
              </a:spcBef>
              <a:tabLst>
                <a:tab pos="0" algn="l"/>
                <a:tab pos="881063" algn="l"/>
                <a:tab pos="1765300" algn="l"/>
                <a:tab pos="2647950" algn="l"/>
                <a:tab pos="3530600" algn="l"/>
                <a:tab pos="4414838" algn="l"/>
                <a:tab pos="5297488" algn="l"/>
                <a:tab pos="6181725" algn="l"/>
                <a:tab pos="7062788" algn="l"/>
                <a:tab pos="7947025" algn="l"/>
                <a:tab pos="8831263" algn="l"/>
                <a:tab pos="9712325" algn="l"/>
              </a:tabLst>
            </a:pPr>
            <a:r>
              <a:rPr lang="en-GB" altLang="en-US" sz="4000"/>
              <a:t>Take care of yourself</a:t>
            </a:r>
          </a:p>
          <a:p>
            <a:pPr>
              <a:spcBef>
                <a:spcPts val="425"/>
              </a:spcBef>
              <a:tabLst>
                <a:tab pos="0" algn="l"/>
                <a:tab pos="881063" algn="l"/>
                <a:tab pos="1765300" algn="l"/>
                <a:tab pos="2647950" algn="l"/>
                <a:tab pos="3530600" algn="l"/>
                <a:tab pos="4414838" algn="l"/>
                <a:tab pos="5297488" algn="l"/>
                <a:tab pos="6181725" algn="l"/>
                <a:tab pos="7062788" algn="l"/>
                <a:tab pos="7947025" algn="l"/>
                <a:tab pos="8831263" algn="l"/>
                <a:tab pos="9712325" algn="l"/>
              </a:tabLst>
            </a:pPr>
            <a:r>
              <a:rPr lang="en-GB" altLang="en-US" sz="4000"/>
              <a:t>Ask questions as we go</a:t>
            </a:r>
          </a:p>
          <a:p>
            <a:pPr>
              <a:spcBef>
                <a:spcPts val="425"/>
              </a:spcBef>
              <a:tabLst>
                <a:tab pos="0" algn="l"/>
                <a:tab pos="881063" algn="l"/>
                <a:tab pos="1765300" algn="l"/>
                <a:tab pos="2647950" algn="l"/>
                <a:tab pos="3530600" algn="l"/>
                <a:tab pos="4414838" algn="l"/>
                <a:tab pos="5297488" algn="l"/>
                <a:tab pos="6181725" algn="l"/>
                <a:tab pos="7062788" algn="l"/>
                <a:tab pos="7947025" algn="l"/>
                <a:tab pos="8831263" algn="l"/>
                <a:tab pos="9712325" algn="l"/>
              </a:tabLst>
            </a:pPr>
            <a:r>
              <a:rPr lang="en-GB" altLang="en-US" sz="4000"/>
              <a:t>One conversation at a time</a:t>
            </a:r>
          </a:p>
        </p:txBody>
      </p:sp>
      <p:sp>
        <p:nvSpPr>
          <p:cNvPr id="49156" name="Slide Number Placeholder 3">
            <a:extLst>
              <a:ext uri="{FF2B5EF4-FFF2-40B4-BE49-F238E27FC236}">
                <a16:creationId xmlns:a16="http://schemas.microsoft.com/office/drawing/2014/main" id="{2AC71599-6615-214E-B473-4B1617121D8C}"/>
              </a:ext>
            </a:extLst>
          </p:cNvPr>
          <p:cNvSpPr>
            <a:spLocks noGrp="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86000"/>
              </a:lnSpc>
              <a:spcBef>
                <a:spcPts val="12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ea typeface="ヒラギノ角ゴ Pro W3" panose="020B0300000000000000" pitchFamily="34" charset="-128"/>
              </a:defRPr>
            </a:lvl1pPr>
            <a:lvl2pPr marL="37931725" indent="-37474525">
              <a:lnSpc>
                <a:spcPct val="96000"/>
              </a:lnSpc>
              <a:spcBef>
                <a:spcPts val="7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ea typeface="ヒラギノ角ゴ Pro W3" panose="020B0300000000000000" pitchFamily="34" charset="-128"/>
              </a:defRPr>
            </a:lvl2pPr>
            <a:lvl3pPr marL="1143000" indent="-228600">
              <a:lnSpc>
                <a:spcPct val="96000"/>
              </a:lnSpc>
              <a:spcBef>
                <a:spcPts val="6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marL="1600200" indent="-228600">
              <a:lnSpc>
                <a:spcPct val="96000"/>
              </a:lnSpc>
              <a:spcBef>
                <a:spcPts val="5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4pPr>
            <a:lvl5pPr marL="2057400" indent="-228600">
              <a:lnSpc>
                <a:spcPct val="96000"/>
              </a:lnSpc>
              <a:spcBef>
                <a:spcPts val="5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5pPr>
            <a:lvl6pPr marL="25146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6pPr>
            <a:lvl7pPr marL="29718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7pPr>
            <a:lvl8pPr marL="34290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8pPr>
            <a:lvl9pPr marL="38862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9pPr>
          </a:lstStyle>
          <a:p>
            <a:pPr>
              <a:lnSpc>
                <a:spcPct val="100000"/>
              </a:lnSpc>
              <a:spcBef>
                <a:spcPct val="0"/>
              </a:spcBef>
              <a:buFont typeface="Arial" panose="020B0604020202020204" pitchFamily="34" charset="0"/>
              <a:buNone/>
            </a:pPr>
            <a:fld id="{E4DBB117-57B2-E849-A209-19F96452EA14}" type="slidenum">
              <a:rPr lang="en-GB" altLang="en-US" sz="1400"/>
              <a:pPr>
                <a:lnSpc>
                  <a:spcPct val="100000"/>
                </a:lnSpc>
                <a:spcBef>
                  <a:spcPct val="0"/>
                </a:spcBef>
                <a:buFont typeface="Arial" panose="020B0604020202020204" pitchFamily="34" charset="0"/>
                <a:buNone/>
              </a:pPr>
              <a:t>3</a:t>
            </a:fld>
            <a:endParaRPr lang="en-GB" altLang="en-US" sz="1400"/>
          </a:p>
        </p:txBody>
      </p:sp>
      <p:pic>
        <p:nvPicPr>
          <p:cNvPr id="2" name="Picture 1">
            <a:extLst>
              <a:ext uri="{FF2B5EF4-FFF2-40B4-BE49-F238E27FC236}">
                <a16:creationId xmlns:a16="http://schemas.microsoft.com/office/drawing/2014/main" id="{DC175033-52C8-0245-9E0F-C55C61D3285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50312" y="1647031"/>
            <a:ext cx="3065462" cy="294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49158" name="Text Box 2">
            <a:extLst>
              <a:ext uri="{FF2B5EF4-FFF2-40B4-BE49-F238E27FC236}">
                <a16:creationId xmlns:a16="http://schemas.microsoft.com/office/drawing/2014/main" id="{FAD3E8C4-2980-C443-86D4-0EF0F44EE993}"/>
              </a:ext>
            </a:extLst>
          </p:cNvPr>
          <p:cNvSpPr txBox="1">
            <a:spLocks noChangeArrowheads="1"/>
          </p:cNvSpPr>
          <p:nvPr/>
        </p:nvSpPr>
        <p:spPr bwMode="auto">
          <a:xfrm>
            <a:off x="4648200" y="5486401"/>
            <a:ext cx="4800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lnSpc>
                <a:spcPct val="86000"/>
              </a:lnSpc>
              <a:spcBef>
                <a:spcPts val="1200"/>
              </a:spcBef>
              <a:buClr>
                <a:srgbClr val="000000"/>
              </a:buClr>
              <a:buSzPct val="100000"/>
              <a:buFont typeface="Arial" panose="020B0604020202020204" pitchFamily="34" charset="0"/>
              <a:buChar char="•"/>
              <a:defRPr sz="3200">
                <a:solidFill>
                  <a:srgbClr val="000000"/>
                </a:solidFill>
                <a:latin typeface="Arial" panose="020B0604020202020204" pitchFamily="34" charset="0"/>
                <a:ea typeface="ヒラギノ角ゴ Pro W3" panose="020B0300000000000000" pitchFamily="34" charset="-128"/>
              </a:defRPr>
            </a:lvl1pPr>
            <a:lvl2pPr marL="37931725" indent="-37474525">
              <a:lnSpc>
                <a:spcPct val="96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ea typeface="ヒラギノ角ゴ Pro W3" panose="020B0300000000000000" pitchFamily="34" charset="-128"/>
              </a:defRPr>
            </a:lvl2pPr>
            <a:lvl3pPr marL="1143000" indent="-228600">
              <a:lnSpc>
                <a:spcPct val="96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ea typeface="ＭＳ Ｐゴシック" panose="020B0600070205080204" pitchFamily="34" charset="-128"/>
              </a:defRPr>
            </a:lvl3pPr>
            <a:lvl4pPr marL="1600200" indent="-228600">
              <a:lnSpc>
                <a:spcPct val="96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4pPr>
            <a:lvl5pPr marL="2057400" indent="-228600">
              <a:lnSpc>
                <a:spcPct val="96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5pPr>
            <a:lvl6pPr marL="25146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6pPr>
            <a:lvl7pPr marL="29718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7pPr>
            <a:lvl8pPr marL="34290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8pPr>
            <a:lvl9pPr marL="38862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9pPr>
          </a:lstStyle>
          <a:p>
            <a:pPr algn="ctr">
              <a:lnSpc>
                <a:spcPct val="96000"/>
              </a:lnSpc>
              <a:spcBef>
                <a:spcPct val="0"/>
              </a:spcBef>
              <a:buFont typeface="Arial" panose="020B0604020202020204" pitchFamily="34" charset="0"/>
              <a:buNone/>
            </a:pPr>
            <a:endParaRPr lang="en-US" altLang="en-US" sz="2400">
              <a:solidFill>
                <a:schemeClr val="bg1"/>
              </a:solidFill>
            </a:endParaRPr>
          </a:p>
        </p:txBody>
      </p:sp>
      <p:grpSp>
        <p:nvGrpSpPr>
          <p:cNvPr id="49159" name="Group 3">
            <a:extLst>
              <a:ext uri="{FF2B5EF4-FFF2-40B4-BE49-F238E27FC236}">
                <a16:creationId xmlns:a16="http://schemas.microsoft.com/office/drawing/2014/main" id="{9F4B19E7-C98A-B540-9B57-C7A43270E624}"/>
              </a:ext>
            </a:extLst>
          </p:cNvPr>
          <p:cNvGrpSpPr>
            <a:grpSpLocks/>
          </p:cNvGrpSpPr>
          <p:nvPr/>
        </p:nvGrpSpPr>
        <p:grpSpPr bwMode="auto">
          <a:xfrm rot="16049233">
            <a:off x="7655720" y="4785520"/>
            <a:ext cx="1666875" cy="2227263"/>
            <a:chOff x="4460" y="2248"/>
            <a:chExt cx="1256" cy="1797"/>
          </a:xfrm>
        </p:grpSpPr>
        <p:pic>
          <p:nvPicPr>
            <p:cNvPr id="49160" name="Picture 4">
              <a:extLst>
                <a:ext uri="{FF2B5EF4-FFF2-40B4-BE49-F238E27FC236}">
                  <a16:creationId xmlns:a16="http://schemas.microsoft.com/office/drawing/2014/main" id="{D2E00894-057F-BA4D-BC5C-85E47C06180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04" y="3360"/>
              <a:ext cx="600" cy="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49161" name="Picture 5">
              <a:extLst>
                <a:ext uri="{FF2B5EF4-FFF2-40B4-BE49-F238E27FC236}">
                  <a16:creationId xmlns:a16="http://schemas.microsoft.com/office/drawing/2014/main" id="{147EB7F8-0366-3347-8A2D-FC8845EB39B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61" y="2785"/>
              <a:ext cx="558" cy="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49162" name="Picture 6">
              <a:extLst>
                <a:ext uri="{FF2B5EF4-FFF2-40B4-BE49-F238E27FC236}">
                  <a16:creationId xmlns:a16="http://schemas.microsoft.com/office/drawing/2014/main" id="{5937EC1E-9245-8445-99D5-411A3A33E68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40" y="2352"/>
              <a:ext cx="558" cy="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grpSp>
    </p:spTree>
    <p:extLst>
      <p:ext uri="{BB962C8B-B14F-4D97-AF65-F5344CB8AC3E}">
        <p14:creationId xmlns:p14="http://schemas.microsoft.com/office/powerpoint/2010/main" val="1689913389"/>
      </p:ext>
    </p:extLst>
  </p:cSld>
  <p:clrMapOvr>
    <a:masterClrMapping/>
  </p:clrMapOvr>
  <p:transition spd="med"/>
  <p:timing>
    <p:tnLst>
      <p:par>
        <p:cTn id="1" dur="indefinite" restart="never" nodeType="tmRoot">
          <p:childTnLst>
            <p:seq concurrent="1" nextAc="seek">
              <p:cTn id="2" dur="0"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1">
            <a:extLst>
              <a:ext uri="{FF2B5EF4-FFF2-40B4-BE49-F238E27FC236}">
                <a16:creationId xmlns:a16="http://schemas.microsoft.com/office/drawing/2014/main" id="{79C94E82-E8CF-D143-A2AE-22225926749D}"/>
              </a:ext>
            </a:extLst>
          </p:cNvPr>
          <p:cNvSpPr>
            <a:spLocks noGrp="1" noChangeArrowheads="1"/>
          </p:cNvSpPr>
          <p:nvPr>
            <p:ph type="title"/>
          </p:nvPr>
        </p:nvSpPr>
        <p:spPr>
          <a:xfrm>
            <a:off x="2133600" y="228600"/>
            <a:ext cx="7924800" cy="992188"/>
          </a:xfrm>
        </p:spPr>
        <p:txBody>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z="3600"/>
              <a:t>Resources</a:t>
            </a:r>
          </a:p>
        </p:txBody>
      </p:sp>
      <p:sp>
        <p:nvSpPr>
          <p:cNvPr id="51204" name="Rectangle 2">
            <a:extLst>
              <a:ext uri="{FF2B5EF4-FFF2-40B4-BE49-F238E27FC236}">
                <a16:creationId xmlns:a16="http://schemas.microsoft.com/office/drawing/2014/main" id="{EABEF4CE-FEB0-F64D-AD99-E6FF53C5FD15}"/>
              </a:ext>
            </a:extLst>
          </p:cNvPr>
          <p:cNvSpPr>
            <a:spLocks noGrp="1" noChangeArrowheads="1"/>
          </p:cNvSpPr>
          <p:nvPr>
            <p:ph idx="1"/>
          </p:nvPr>
        </p:nvSpPr>
        <p:spPr>
          <a:xfrm>
            <a:off x="1781175" y="1844675"/>
            <a:ext cx="8629650" cy="4679950"/>
          </a:xfrm>
        </p:spPr>
        <p:txBody>
          <a:bodyPr/>
          <a:lstStyle/>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3600"/>
              <a:t>The materials are yours to keep</a:t>
            </a:r>
          </a:p>
          <a:p>
            <a:pPr lvl="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3200"/>
              <a:t>Copies of presentation slides</a:t>
            </a:r>
          </a:p>
          <a:p>
            <a:pPr lvl="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3200"/>
              <a:t>Pest fact sheets</a:t>
            </a:r>
          </a:p>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3600">
                <a:solidFill>
                  <a:srgbClr val="C00000"/>
                </a:solidFill>
              </a:rPr>
              <a:t>Workplan </a:t>
            </a:r>
            <a:r>
              <a:rPr lang="en-GB" altLang="en-US" sz="1400">
                <a:solidFill>
                  <a:srgbClr val="C00000"/>
                </a:solidFill>
              </a:rPr>
              <a:t>(our plan at end of each module)</a:t>
            </a:r>
          </a:p>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3600"/>
              <a:t>Networked resources are available at:</a:t>
            </a:r>
          </a:p>
          <a:p>
            <a:pPr lvl="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3200"/>
              <a:t>www.StopPests.org</a:t>
            </a:r>
          </a:p>
          <a:p>
            <a:pP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en-US"/>
          </a:p>
        </p:txBody>
      </p:sp>
      <p:sp>
        <p:nvSpPr>
          <p:cNvPr id="51202" name="Slide Number Placeholder 5">
            <a:extLst>
              <a:ext uri="{FF2B5EF4-FFF2-40B4-BE49-F238E27FC236}">
                <a16:creationId xmlns:a16="http://schemas.microsoft.com/office/drawing/2014/main" id="{B8A74014-AE1E-144A-AFDD-311E6EDE99F0}"/>
              </a:ext>
            </a:extLst>
          </p:cNvPr>
          <p:cNvSpPr>
            <a:spLocks noGrp="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86000"/>
              </a:lnSpc>
              <a:spcBef>
                <a:spcPts val="12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ea typeface="ヒラギノ角ゴ Pro W3" panose="020B0300000000000000" pitchFamily="34" charset="-128"/>
              </a:defRPr>
            </a:lvl1pPr>
            <a:lvl2pPr marL="37931725" indent="-37474525">
              <a:lnSpc>
                <a:spcPct val="96000"/>
              </a:lnSpc>
              <a:spcBef>
                <a:spcPts val="7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ea typeface="ヒラギノ角ゴ Pro W3" panose="020B0300000000000000" pitchFamily="34" charset="-128"/>
              </a:defRPr>
            </a:lvl2pPr>
            <a:lvl3pPr marL="1143000" indent="-228600">
              <a:lnSpc>
                <a:spcPct val="96000"/>
              </a:lnSpc>
              <a:spcBef>
                <a:spcPts val="6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marL="1600200" indent="-228600">
              <a:lnSpc>
                <a:spcPct val="96000"/>
              </a:lnSpc>
              <a:spcBef>
                <a:spcPts val="5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4pPr>
            <a:lvl5pPr marL="2057400" indent="-228600">
              <a:lnSpc>
                <a:spcPct val="96000"/>
              </a:lnSpc>
              <a:spcBef>
                <a:spcPts val="5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5pPr>
            <a:lvl6pPr marL="25146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6pPr>
            <a:lvl7pPr marL="29718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7pPr>
            <a:lvl8pPr marL="34290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8pPr>
            <a:lvl9pPr marL="38862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9pPr>
          </a:lstStyle>
          <a:p>
            <a:pPr>
              <a:lnSpc>
                <a:spcPct val="100000"/>
              </a:lnSpc>
              <a:spcBef>
                <a:spcPct val="0"/>
              </a:spcBef>
              <a:buFont typeface="Arial" panose="020B0604020202020204" pitchFamily="34" charset="0"/>
              <a:buNone/>
            </a:pPr>
            <a:fld id="{70FBAB4E-B183-7241-BB36-F733A5CAED73}" type="slidenum">
              <a:rPr lang="en-GB" altLang="en-US" sz="1400"/>
              <a:pPr>
                <a:lnSpc>
                  <a:spcPct val="100000"/>
                </a:lnSpc>
                <a:spcBef>
                  <a:spcPct val="0"/>
                </a:spcBef>
                <a:buFont typeface="Arial" panose="020B0604020202020204" pitchFamily="34" charset="0"/>
                <a:buNone/>
              </a:pPr>
              <a:t>4</a:t>
            </a:fld>
            <a:endParaRPr lang="en-GB" altLang="en-US" sz="1400"/>
          </a:p>
        </p:txBody>
      </p:sp>
      <p:grpSp>
        <p:nvGrpSpPr>
          <p:cNvPr id="51205" name="Group 3">
            <a:extLst>
              <a:ext uri="{FF2B5EF4-FFF2-40B4-BE49-F238E27FC236}">
                <a16:creationId xmlns:a16="http://schemas.microsoft.com/office/drawing/2014/main" id="{376CA3A2-0C75-EB4C-9D04-83CFC80A4424}"/>
              </a:ext>
            </a:extLst>
          </p:cNvPr>
          <p:cNvGrpSpPr>
            <a:grpSpLocks/>
          </p:cNvGrpSpPr>
          <p:nvPr/>
        </p:nvGrpSpPr>
        <p:grpSpPr bwMode="auto">
          <a:xfrm>
            <a:off x="8604250" y="3568700"/>
            <a:ext cx="1993900" cy="2852738"/>
            <a:chOff x="4460" y="2248"/>
            <a:chExt cx="1256" cy="1797"/>
          </a:xfrm>
        </p:grpSpPr>
        <p:pic>
          <p:nvPicPr>
            <p:cNvPr id="51206" name="Picture 4">
              <a:extLst>
                <a:ext uri="{FF2B5EF4-FFF2-40B4-BE49-F238E27FC236}">
                  <a16:creationId xmlns:a16="http://schemas.microsoft.com/office/drawing/2014/main" id="{AB679E07-3742-0941-A815-CD4867CD33F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04" y="3360"/>
              <a:ext cx="600" cy="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51207" name="Picture 5">
              <a:extLst>
                <a:ext uri="{FF2B5EF4-FFF2-40B4-BE49-F238E27FC236}">
                  <a16:creationId xmlns:a16="http://schemas.microsoft.com/office/drawing/2014/main" id="{A77900C4-617F-B84D-A5F5-6C0F4558EDB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61" y="2785"/>
              <a:ext cx="558" cy="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51208" name="Picture 6">
              <a:extLst>
                <a:ext uri="{FF2B5EF4-FFF2-40B4-BE49-F238E27FC236}">
                  <a16:creationId xmlns:a16="http://schemas.microsoft.com/office/drawing/2014/main" id="{D0698507-6C6B-4040-A5C4-D20D8871A14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40" y="2352"/>
              <a:ext cx="558" cy="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grpSp>
    </p:spTree>
    <p:extLst>
      <p:ext uri="{BB962C8B-B14F-4D97-AF65-F5344CB8AC3E}">
        <p14:creationId xmlns:p14="http://schemas.microsoft.com/office/powerpoint/2010/main" val="15376755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2">
            <a:extLst>
              <a:ext uri="{FF2B5EF4-FFF2-40B4-BE49-F238E27FC236}">
                <a16:creationId xmlns:a16="http://schemas.microsoft.com/office/drawing/2014/main" id="{9F3E7B75-7D8A-A84B-A9FB-F1C9D8F3AE09}"/>
              </a:ext>
            </a:extLst>
          </p:cNvPr>
          <p:cNvSpPr>
            <a:spLocks noGrp="1" noChangeArrowheads="1"/>
          </p:cNvSpPr>
          <p:nvPr>
            <p:ph type="title"/>
          </p:nvPr>
        </p:nvSpPr>
        <p:spPr>
          <a:xfrm>
            <a:off x="1847851" y="304800"/>
            <a:ext cx="8562975" cy="992188"/>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z="3600"/>
              <a:t>By the end of today, you will know…</a:t>
            </a:r>
          </a:p>
        </p:txBody>
      </p:sp>
      <p:sp>
        <p:nvSpPr>
          <p:cNvPr id="53252" name="Rectangle 3">
            <a:extLst>
              <a:ext uri="{FF2B5EF4-FFF2-40B4-BE49-F238E27FC236}">
                <a16:creationId xmlns:a16="http://schemas.microsoft.com/office/drawing/2014/main" id="{94AA19F4-00A3-E641-83AD-5CB64C082114}"/>
              </a:ext>
            </a:extLst>
          </p:cNvPr>
          <p:cNvSpPr>
            <a:spLocks noGrp="1" noChangeArrowheads="1"/>
          </p:cNvSpPr>
          <p:nvPr>
            <p:ph idx="1"/>
          </p:nvPr>
        </p:nvSpPr>
        <p:spPr>
          <a:xfrm>
            <a:off x="2209800" y="1981200"/>
            <a:ext cx="7772400" cy="4211638"/>
          </a:xfrm>
        </p:spPr>
        <p:txBody>
          <a:bodyPr/>
          <a:lstStyle/>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a:t>Why pests are health threats</a:t>
            </a:r>
          </a:p>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a:t>How to control cockroaches, rodents, and bed bugs</a:t>
            </a:r>
          </a:p>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a:t>Why Integrated Pest Management (IPM) is the most effective way to control pests</a:t>
            </a:r>
          </a:p>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a:t>Your role in the IPM team</a:t>
            </a:r>
          </a:p>
          <a:p>
            <a:pPr>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en-US"/>
          </a:p>
        </p:txBody>
      </p:sp>
      <p:sp>
        <p:nvSpPr>
          <p:cNvPr id="53250" name="Slide Number Placeholder 5">
            <a:extLst>
              <a:ext uri="{FF2B5EF4-FFF2-40B4-BE49-F238E27FC236}">
                <a16:creationId xmlns:a16="http://schemas.microsoft.com/office/drawing/2014/main" id="{780EF9A4-785F-524C-988B-8F134790FDFE}"/>
              </a:ext>
            </a:extLst>
          </p:cNvPr>
          <p:cNvSpPr>
            <a:spLocks noGrp="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86000"/>
              </a:lnSpc>
              <a:spcBef>
                <a:spcPts val="12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ea typeface="ヒラギノ角ゴ Pro W3" panose="020B0300000000000000" pitchFamily="34" charset="-128"/>
              </a:defRPr>
            </a:lvl1pPr>
            <a:lvl2pPr marL="37931725" indent="-37474525">
              <a:lnSpc>
                <a:spcPct val="96000"/>
              </a:lnSpc>
              <a:spcBef>
                <a:spcPts val="7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ea typeface="ヒラギノ角ゴ Pro W3" panose="020B0300000000000000" pitchFamily="34" charset="-128"/>
              </a:defRPr>
            </a:lvl2pPr>
            <a:lvl3pPr marL="1143000" indent="-228600">
              <a:lnSpc>
                <a:spcPct val="96000"/>
              </a:lnSpc>
              <a:spcBef>
                <a:spcPts val="6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marL="1600200" indent="-228600">
              <a:lnSpc>
                <a:spcPct val="96000"/>
              </a:lnSpc>
              <a:spcBef>
                <a:spcPts val="5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4pPr>
            <a:lvl5pPr marL="2057400" indent="-228600">
              <a:lnSpc>
                <a:spcPct val="96000"/>
              </a:lnSpc>
              <a:spcBef>
                <a:spcPts val="5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5pPr>
            <a:lvl6pPr marL="25146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6pPr>
            <a:lvl7pPr marL="29718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7pPr>
            <a:lvl8pPr marL="34290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8pPr>
            <a:lvl9pPr marL="38862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9pPr>
          </a:lstStyle>
          <a:p>
            <a:pPr>
              <a:lnSpc>
                <a:spcPct val="100000"/>
              </a:lnSpc>
              <a:spcBef>
                <a:spcPct val="0"/>
              </a:spcBef>
              <a:buFont typeface="Arial" panose="020B0604020202020204" pitchFamily="34" charset="0"/>
              <a:buNone/>
            </a:pPr>
            <a:fld id="{A5993449-7769-5349-A360-23E9B927B972}" type="slidenum">
              <a:rPr lang="en-GB" altLang="en-US" sz="1400"/>
              <a:pPr>
                <a:lnSpc>
                  <a:spcPct val="100000"/>
                </a:lnSpc>
                <a:spcBef>
                  <a:spcPct val="0"/>
                </a:spcBef>
                <a:buFont typeface="Arial" panose="020B0604020202020204" pitchFamily="34" charset="0"/>
                <a:buNone/>
              </a:pPr>
              <a:t>5</a:t>
            </a:fld>
            <a:endParaRPr lang="en-GB" altLang="en-US" sz="1400"/>
          </a:p>
        </p:txBody>
      </p:sp>
      <p:grpSp>
        <p:nvGrpSpPr>
          <p:cNvPr id="53253" name="Group 4">
            <a:extLst>
              <a:ext uri="{FF2B5EF4-FFF2-40B4-BE49-F238E27FC236}">
                <a16:creationId xmlns:a16="http://schemas.microsoft.com/office/drawing/2014/main" id="{473EB1D6-421D-C347-A4D5-095B888914B6}"/>
              </a:ext>
            </a:extLst>
          </p:cNvPr>
          <p:cNvGrpSpPr>
            <a:grpSpLocks/>
          </p:cNvGrpSpPr>
          <p:nvPr/>
        </p:nvGrpSpPr>
        <p:grpSpPr bwMode="auto">
          <a:xfrm>
            <a:off x="8604250" y="3568700"/>
            <a:ext cx="1993900" cy="2852738"/>
            <a:chOff x="4460" y="2248"/>
            <a:chExt cx="1256" cy="1797"/>
          </a:xfrm>
        </p:grpSpPr>
        <p:pic>
          <p:nvPicPr>
            <p:cNvPr id="53254" name="Picture 5">
              <a:extLst>
                <a:ext uri="{FF2B5EF4-FFF2-40B4-BE49-F238E27FC236}">
                  <a16:creationId xmlns:a16="http://schemas.microsoft.com/office/drawing/2014/main" id="{40900096-9BD1-8F47-BEE4-2E7F33CBC56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04" y="3360"/>
              <a:ext cx="600" cy="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53255" name="Picture 6">
              <a:extLst>
                <a:ext uri="{FF2B5EF4-FFF2-40B4-BE49-F238E27FC236}">
                  <a16:creationId xmlns:a16="http://schemas.microsoft.com/office/drawing/2014/main" id="{749513E9-CF54-7240-9DEC-A062C3D3190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61" y="2785"/>
              <a:ext cx="558" cy="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53256" name="Picture 7">
              <a:extLst>
                <a:ext uri="{FF2B5EF4-FFF2-40B4-BE49-F238E27FC236}">
                  <a16:creationId xmlns:a16="http://schemas.microsoft.com/office/drawing/2014/main" id="{AAEC3365-A4FA-0F4F-AEF9-EF97713CA10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40" y="2352"/>
              <a:ext cx="558" cy="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grpSp>
    </p:spTree>
    <p:extLst>
      <p:ext uri="{BB962C8B-B14F-4D97-AF65-F5344CB8AC3E}">
        <p14:creationId xmlns:p14="http://schemas.microsoft.com/office/powerpoint/2010/main" val="157058945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1">
            <a:extLst>
              <a:ext uri="{FF2B5EF4-FFF2-40B4-BE49-F238E27FC236}">
                <a16:creationId xmlns:a16="http://schemas.microsoft.com/office/drawing/2014/main" id="{EDB3816A-59BC-FC46-B8E0-57C9E5A0C07E}"/>
              </a:ext>
            </a:extLst>
          </p:cNvPr>
          <p:cNvSpPr>
            <a:spLocks noGrp="1" noChangeArrowheads="1"/>
          </p:cNvSpPr>
          <p:nvPr>
            <p:ph type="title"/>
          </p:nvPr>
        </p:nvSpPr>
        <p:spPr>
          <a:xfrm>
            <a:off x="2209800" y="257176"/>
            <a:ext cx="7772400" cy="1190625"/>
          </a:xfrm>
        </p:spPr>
        <p:txBody>
          <a:bodyPr>
            <a:normAutofit/>
          </a:bodyPr>
          <a:lstStyle/>
          <a:p>
            <a:pPr algn="ctr">
              <a:buClr>
                <a:srgbClr val="0000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t>What position do you have on the IPM team?</a:t>
            </a:r>
          </a:p>
        </p:txBody>
      </p:sp>
      <p:sp>
        <p:nvSpPr>
          <p:cNvPr id="55298" name="Slide Number Placeholder 4">
            <a:extLst>
              <a:ext uri="{FF2B5EF4-FFF2-40B4-BE49-F238E27FC236}">
                <a16:creationId xmlns:a16="http://schemas.microsoft.com/office/drawing/2014/main" id="{418B3A1E-28FC-E14D-B358-F690EE22B3FC}"/>
              </a:ext>
            </a:extLst>
          </p:cNvPr>
          <p:cNvSpPr>
            <a:spLocks noGrp="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86000"/>
              </a:lnSpc>
              <a:spcBef>
                <a:spcPts val="12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ea typeface="ヒラギノ角ゴ Pro W3" panose="020B0300000000000000" pitchFamily="34" charset="-128"/>
              </a:defRPr>
            </a:lvl1pPr>
            <a:lvl2pPr marL="37931725" indent="-37474525">
              <a:lnSpc>
                <a:spcPct val="96000"/>
              </a:lnSpc>
              <a:spcBef>
                <a:spcPts val="7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ea typeface="ヒラギノ角ゴ Pro W3" panose="020B0300000000000000" pitchFamily="34" charset="-128"/>
              </a:defRPr>
            </a:lvl2pPr>
            <a:lvl3pPr marL="1143000" indent="-228600">
              <a:lnSpc>
                <a:spcPct val="96000"/>
              </a:lnSpc>
              <a:spcBef>
                <a:spcPts val="6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marL="1600200" indent="-228600">
              <a:lnSpc>
                <a:spcPct val="96000"/>
              </a:lnSpc>
              <a:spcBef>
                <a:spcPts val="5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4pPr>
            <a:lvl5pPr marL="2057400" indent="-228600">
              <a:lnSpc>
                <a:spcPct val="96000"/>
              </a:lnSpc>
              <a:spcBef>
                <a:spcPts val="5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5pPr>
            <a:lvl6pPr marL="25146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6pPr>
            <a:lvl7pPr marL="29718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7pPr>
            <a:lvl8pPr marL="34290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8pPr>
            <a:lvl9pPr marL="38862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9pPr>
          </a:lstStyle>
          <a:p>
            <a:pPr>
              <a:lnSpc>
                <a:spcPct val="100000"/>
              </a:lnSpc>
              <a:spcBef>
                <a:spcPct val="0"/>
              </a:spcBef>
              <a:buFont typeface="Arial" panose="020B0604020202020204" pitchFamily="34" charset="0"/>
              <a:buNone/>
            </a:pPr>
            <a:fld id="{F37AB847-A1EB-6E40-8C5D-6F33F117B6B9}" type="slidenum">
              <a:rPr lang="en-GB" altLang="en-US" sz="1400"/>
              <a:pPr>
                <a:lnSpc>
                  <a:spcPct val="100000"/>
                </a:lnSpc>
                <a:spcBef>
                  <a:spcPct val="0"/>
                </a:spcBef>
                <a:buFont typeface="Arial" panose="020B0604020202020204" pitchFamily="34" charset="0"/>
                <a:buNone/>
              </a:pPr>
              <a:t>6</a:t>
            </a:fld>
            <a:endParaRPr lang="en-GB" altLang="en-US" sz="1400"/>
          </a:p>
        </p:txBody>
      </p:sp>
      <p:sp>
        <p:nvSpPr>
          <p:cNvPr id="83972" name="Rectangle 2">
            <a:extLst>
              <a:ext uri="{FF2B5EF4-FFF2-40B4-BE49-F238E27FC236}">
                <a16:creationId xmlns:a16="http://schemas.microsoft.com/office/drawing/2014/main" id="{02209503-B754-4E60-9F33-A673A7967C97}"/>
              </a:ext>
            </a:extLst>
          </p:cNvPr>
          <p:cNvSpPr>
            <a:spLocks noGrp="1" noChangeArrowheads="1"/>
          </p:cNvSpPr>
          <p:nvPr>
            <p:ph type="subTitle" idx="4294967295"/>
          </p:nvPr>
        </p:nvSpPr>
        <p:spPr>
          <a:xfrm>
            <a:off x="2062163" y="2057401"/>
            <a:ext cx="7391400" cy="4267200"/>
          </a:xfrm>
        </p:spPr>
        <p:txBody>
          <a:bodyPr/>
          <a:lstStyle/>
          <a:p>
            <a:pPr marL="0" inden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en-US" sz="4400" dirty="0"/>
              <a:t>Please tell us:</a:t>
            </a:r>
          </a:p>
          <a:p>
            <a:pPr marL="1143000" lvl="1" indent="-742950">
              <a:buFont typeface="+mj-lt"/>
              <a:buAutoNum type="arabicPeriod"/>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en-US" sz="4400" dirty="0"/>
              <a:t>Your name</a:t>
            </a:r>
          </a:p>
          <a:p>
            <a:pPr marL="1143000" lvl="1" indent="-742950">
              <a:buFont typeface="+mj-lt"/>
              <a:buAutoNum type="arabicPeriod"/>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en-US" sz="4400" dirty="0"/>
              <a:t>Your Job title or role</a:t>
            </a:r>
          </a:p>
          <a:p>
            <a:pPr marL="1143000" lvl="1" indent="-742950">
              <a:buFont typeface="+mj-lt"/>
              <a:buAutoNum type="arabicPeriod"/>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en-US" sz="4400" dirty="0"/>
              <a:t>Your greatest pest concern</a:t>
            </a:r>
          </a:p>
          <a:p>
            <a:pPr marL="400050" lvl="1" inden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br>
              <a:rPr lang="en-GB" altLang="en-US" dirty="0"/>
            </a:br>
            <a:endParaRPr lang="en-GB" altLang="en-US" dirty="0"/>
          </a:p>
        </p:txBody>
      </p:sp>
      <p:grpSp>
        <p:nvGrpSpPr>
          <p:cNvPr id="55301" name="Group 3">
            <a:extLst>
              <a:ext uri="{FF2B5EF4-FFF2-40B4-BE49-F238E27FC236}">
                <a16:creationId xmlns:a16="http://schemas.microsoft.com/office/drawing/2014/main" id="{E537BF65-5992-B949-AEEB-096395BB1E19}"/>
              </a:ext>
            </a:extLst>
          </p:cNvPr>
          <p:cNvGrpSpPr>
            <a:grpSpLocks/>
          </p:cNvGrpSpPr>
          <p:nvPr/>
        </p:nvGrpSpPr>
        <p:grpSpPr bwMode="auto">
          <a:xfrm>
            <a:off x="8826500" y="4310064"/>
            <a:ext cx="1993900" cy="2852737"/>
            <a:chOff x="4460" y="2248"/>
            <a:chExt cx="1256" cy="1797"/>
          </a:xfrm>
        </p:grpSpPr>
        <p:pic>
          <p:nvPicPr>
            <p:cNvPr id="55303" name="Picture 4">
              <a:extLst>
                <a:ext uri="{FF2B5EF4-FFF2-40B4-BE49-F238E27FC236}">
                  <a16:creationId xmlns:a16="http://schemas.microsoft.com/office/drawing/2014/main" id="{29906F7A-68CC-DB4C-A1A1-C4E354295ED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04" y="3360"/>
              <a:ext cx="600" cy="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55304" name="Picture 5">
              <a:extLst>
                <a:ext uri="{FF2B5EF4-FFF2-40B4-BE49-F238E27FC236}">
                  <a16:creationId xmlns:a16="http://schemas.microsoft.com/office/drawing/2014/main" id="{035BF202-F738-2045-90C0-A7BC8C74B26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61" y="2785"/>
              <a:ext cx="558" cy="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55305" name="Picture 6">
              <a:extLst>
                <a:ext uri="{FF2B5EF4-FFF2-40B4-BE49-F238E27FC236}">
                  <a16:creationId xmlns:a16="http://schemas.microsoft.com/office/drawing/2014/main" id="{9730C711-B1B0-EE46-85A0-FCC29A8BE03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40" y="2352"/>
              <a:ext cx="558" cy="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grpSp>
      <p:sp>
        <p:nvSpPr>
          <p:cNvPr id="55302" name="Rectangle 8">
            <a:extLst>
              <a:ext uri="{FF2B5EF4-FFF2-40B4-BE49-F238E27FC236}">
                <a16:creationId xmlns:a16="http://schemas.microsoft.com/office/drawing/2014/main" id="{5F7662CE-218A-0E46-934E-185106FF6DA2}"/>
              </a:ext>
            </a:extLst>
          </p:cNvPr>
          <p:cNvSpPr>
            <a:spLocks noChangeArrowheads="1"/>
          </p:cNvSpPr>
          <p:nvPr/>
        </p:nvSpPr>
        <p:spPr bwMode="auto">
          <a:xfrm>
            <a:off x="4343400" y="1219201"/>
            <a:ext cx="184150" cy="44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86000"/>
              </a:lnSpc>
              <a:spcBef>
                <a:spcPts val="1200"/>
              </a:spcBef>
              <a:buClr>
                <a:srgbClr val="000000"/>
              </a:buClr>
              <a:buSzPct val="100000"/>
              <a:buFont typeface="Arial" panose="020B0604020202020204" pitchFamily="34" charset="0"/>
              <a:buChar char="•"/>
              <a:defRPr sz="3200">
                <a:solidFill>
                  <a:srgbClr val="000000"/>
                </a:solidFill>
                <a:latin typeface="Arial" panose="020B0604020202020204" pitchFamily="34" charset="0"/>
                <a:ea typeface="ヒラギノ角ゴ Pro W3" panose="020B0300000000000000" pitchFamily="34" charset="-128"/>
              </a:defRPr>
            </a:lvl1pPr>
            <a:lvl2pPr marL="37931725" indent="-37474525">
              <a:lnSpc>
                <a:spcPct val="96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ea typeface="ヒラギノ角ゴ Pro W3" panose="020B0300000000000000" pitchFamily="34" charset="-128"/>
              </a:defRPr>
            </a:lvl2pPr>
            <a:lvl3pPr marL="1143000" indent="-228600">
              <a:lnSpc>
                <a:spcPct val="96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ea typeface="ＭＳ Ｐゴシック" panose="020B0600070205080204" pitchFamily="34" charset="-128"/>
              </a:defRPr>
            </a:lvl3pPr>
            <a:lvl4pPr marL="1600200" indent="-228600">
              <a:lnSpc>
                <a:spcPct val="96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4pPr>
            <a:lvl5pPr marL="2057400" indent="-228600">
              <a:lnSpc>
                <a:spcPct val="96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5pPr>
            <a:lvl6pPr marL="25146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6pPr>
            <a:lvl7pPr marL="29718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7pPr>
            <a:lvl8pPr marL="34290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8pPr>
            <a:lvl9pPr marL="38862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9pPr>
          </a:lstStyle>
          <a:p>
            <a:pPr>
              <a:lnSpc>
                <a:spcPct val="96000"/>
              </a:lnSpc>
              <a:spcBef>
                <a:spcPct val="0"/>
              </a:spcBef>
              <a:buFont typeface="Arial" panose="020B0604020202020204" pitchFamily="34" charset="0"/>
              <a:buNone/>
            </a:pPr>
            <a:endParaRPr lang="en-US" altLang="en-US" sz="2400">
              <a:solidFill>
                <a:schemeClr val="bg1"/>
              </a:solidFill>
            </a:endParaRPr>
          </a:p>
        </p:txBody>
      </p:sp>
    </p:spTree>
    <p:extLst>
      <p:ext uri="{BB962C8B-B14F-4D97-AF65-F5344CB8AC3E}">
        <p14:creationId xmlns:p14="http://schemas.microsoft.com/office/powerpoint/2010/main" val="3796851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9" name="Rectangle 4">
            <a:extLst>
              <a:ext uri="{FF2B5EF4-FFF2-40B4-BE49-F238E27FC236}">
                <a16:creationId xmlns:a16="http://schemas.microsoft.com/office/drawing/2014/main" id="{6E76F834-CAB3-B548-BE84-89AAEE0EF15E}"/>
              </a:ext>
            </a:extLst>
          </p:cNvPr>
          <p:cNvSpPr>
            <a:spLocks noGrp="1" noChangeArrowheads="1"/>
          </p:cNvSpPr>
          <p:nvPr>
            <p:ph type="title"/>
          </p:nvPr>
        </p:nvSpPr>
        <p:spPr/>
        <p:txBody>
          <a:bodyPr/>
          <a:lstStyle/>
          <a:p>
            <a:r>
              <a:rPr lang="en-US" altLang="en-US"/>
              <a:t>Pests cause problems</a:t>
            </a:r>
          </a:p>
        </p:txBody>
      </p:sp>
      <p:sp>
        <p:nvSpPr>
          <p:cNvPr id="57350" name="Rectangle 5">
            <a:extLst>
              <a:ext uri="{FF2B5EF4-FFF2-40B4-BE49-F238E27FC236}">
                <a16:creationId xmlns:a16="http://schemas.microsoft.com/office/drawing/2014/main" id="{2C81141F-9114-854E-AB0F-53CCEFFC0BFF}"/>
              </a:ext>
            </a:extLst>
          </p:cNvPr>
          <p:cNvSpPr>
            <a:spLocks noGrp="1" noChangeArrowheads="1"/>
          </p:cNvSpPr>
          <p:nvPr>
            <p:ph idx="1"/>
          </p:nvPr>
        </p:nvSpPr>
        <p:spPr>
          <a:xfrm>
            <a:off x="1752601" y="1773239"/>
            <a:ext cx="8228013" cy="3887787"/>
          </a:xfrm>
        </p:spPr>
        <p:txBody>
          <a:bodyPr/>
          <a:lstStyle/>
          <a:p>
            <a:pPr marL="342900" indent="-342900">
              <a:lnSpc>
                <a:spcPct val="80000"/>
              </a:lnSpc>
            </a:pPr>
            <a:r>
              <a:rPr lang="en-US" altLang="en-US"/>
              <a:t>Trigger/cause asthma and allergies</a:t>
            </a:r>
          </a:p>
          <a:p>
            <a:pPr marL="342900" indent="-342900">
              <a:lnSpc>
                <a:spcPct val="80000"/>
              </a:lnSpc>
            </a:pPr>
            <a:r>
              <a:rPr lang="en-US" altLang="en-US"/>
              <a:t>Bite </a:t>
            </a:r>
          </a:p>
          <a:p>
            <a:pPr marL="342900" indent="-342900">
              <a:lnSpc>
                <a:spcPct val="80000"/>
              </a:lnSpc>
            </a:pPr>
            <a:r>
              <a:rPr lang="en-US" altLang="en-US"/>
              <a:t>Contaminate food</a:t>
            </a:r>
          </a:p>
          <a:p>
            <a:pPr marL="342900" indent="-342900">
              <a:lnSpc>
                <a:spcPct val="80000"/>
              </a:lnSpc>
            </a:pPr>
            <a:r>
              <a:rPr lang="en-US" altLang="en-US"/>
              <a:t>Lead people to overreact and ignore pesticide labels</a:t>
            </a:r>
          </a:p>
          <a:p>
            <a:pPr marL="342900" indent="-342900">
              <a:lnSpc>
                <a:spcPct val="80000"/>
              </a:lnSpc>
            </a:pPr>
            <a:r>
              <a:rPr lang="en-US" altLang="en-US"/>
              <a:t>Transmit disease</a:t>
            </a:r>
          </a:p>
          <a:p>
            <a:pPr marL="342900" indent="-342900">
              <a:lnSpc>
                <a:spcPct val="80000"/>
              </a:lnSpc>
            </a:pPr>
            <a:r>
              <a:rPr lang="en-US" altLang="en-US"/>
              <a:t>Hitchhike in belongings</a:t>
            </a:r>
          </a:p>
          <a:p>
            <a:pPr marL="342900" indent="-342900">
              <a:lnSpc>
                <a:spcPct val="80000"/>
              </a:lnSpc>
            </a:pPr>
            <a:r>
              <a:rPr lang="en-US" altLang="en-US"/>
              <a:t>Violate housing codes</a:t>
            </a:r>
          </a:p>
        </p:txBody>
      </p:sp>
      <p:sp>
        <p:nvSpPr>
          <p:cNvPr id="57346" name="Slide Number Placeholder 5">
            <a:extLst>
              <a:ext uri="{FF2B5EF4-FFF2-40B4-BE49-F238E27FC236}">
                <a16:creationId xmlns:a16="http://schemas.microsoft.com/office/drawing/2014/main" id="{CC44F586-73D4-904F-9A40-658EF80AECD0}"/>
              </a:ext>
            </a:extLst>
          </p:cNvPr>
          <p:cNvSpPr>
            <a:spLocks noGrp="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86000"/>
              </a:lnSpc>
              <a:spcBef>
                <a:spcPts val="12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ea typeface="ヒラギノ角ゴ Pro W3" panose="020B0300000000000000" pitchFamily="34" charset="-128"/>
              </a:defRPr>
            </a:lvl1pPr>
            <a:lvl2pPr marL="37931725" indent="-37474525">
              <a:lnSpc>
                <a:spcPct val="96000"/>
              </a:lnSpc>
              <a:spcBef>
                <a:spcPts val="7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ea typeface="ヒラギノ角ゴ Pro W3" panose="020B0300000000000000" pitchFamily="34" charset="-128"/>
              </a:defRPr>
            </a:lvl2pPr>
            <a:lvl3pPr marL="1143000" indent="-228600">
              <a:lnSpc>
                <a:spcPct val="96000"/>
              </a:lnSpc>
              <a:spcBef>
                <a:spcPts val="6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marL="1600200" indent="-228600">
              <a:lnSpc>
                <a:spcPct val="96000"/>
              </a:lnSpc>
              <a:spcBef>
                <a:spcPts val="5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4pPr>
            <a:lvl5pPr marL="2057400" indent="-228600">
              <a:lnSpc>
                <a:spcPct val="96000"/>
              </a:lnSpc>
              <a:spcBef>
                <a:spcPts val="5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5pPr>
            <a:lvl6pPr marL="25146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6pPr>
            <a:lvl7pPr marL="29718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7pPr>
            <a:lvl8pPr marL="34290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8pPr>
            <a:lvl9pPr marL="38862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9pPr>
          </a:lstStyle>
          <a:p>
            <a:pPr>
              <a:lnSpc>
                <a:spcPct val="100000"/>
              </a:lnSpc>
              <a:spcBef>
                <a:spcPct val="0"/>
              </a:spcBef>
              <a:buFont typeface="Arial" panose="020B0604020202020204" pitchFamily="34" charset="0"/>
              <a:buNone/>
            </a:pPr>
            <a:fld id="{8607289C-9608-6142-A9FB-251B84A6537A}" type="slidenum">
              <a:rPr lang="en-GB" altLang="en-US" sz="1400"/>
              <a:pPr>
                <a:lnSpc>
                  <a:spcPct val="100000"/>
                </a:lnSpc>
                <a:spcBef>
                  <a:spcPct val="0"/>
                </a:spcBef>
                <a:buFont typeface="Arial" panose="020B0604020202020204" pitchFamily="34" charset="0"/>
                <a:buNone/>
              </a:pPr>
              <a:t>7</a:t>
            </a:fld>
            <a:endParaRPr lang="en-GB" altLang="en-US" sz="1400"/>
          </a:p>
        </p:txBody>
      </p:sp>
      <p:sp>
        <p:nvSpPr>
          <p:cNvPr id="57347" name="Text Box 5">
            <a:extLst>
              <a:ext uri="{FF2B5EF4-FFF2-40B4-BE49-F238E27FC236}">
                <a16:creationId xmlns:a16="http://schemas.microsoft.com/office/drawing/2014/main" id="{B26A74CA-4FC8-4548-8A2A-9A151B548368}"/>
              </a:ext>
            </a:extLst>
          </p:cNvPr>
          <p:cNvSpPr txBox="1">
            <a:spLocks noChangeArrowheads="1"/>
          </p:cNvSpPr>
          <p:nvPr/>
        </p:nvSpPr>
        <p:spPr bwMode="auto">
          <a:xfrm>
            <a:off x="1752600" y="3048001"/>
            <a:ext cx="8610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86000"/>
              </a:lnSpc>
              <a:spcBef>
                <a:spcPts val="1200"/>
              </a:spcBef>
              <a:buClr>
                <a:srgbClr val="000000"/>
              </a:buClr>
              <a:buSzPct val="100000"/>
              <a:buFont typeface="Arial" panose="020B0604020202020204" pitchFamily="34" charset="0"/>
              <a:buChar char="•"/>
              <a:defRPr sz="3200">
                <a:solidFill>
                  <a:srgbClr val="000000"/>
                </a:solidFill>
                <a:latin typeface="Arial" panose="020B0604020202020204" pitchFamily="34" charset="0"/>
                <a:ea typeface="ヒラギノ角ゴ Pro W3" panose="020B0300000000000000" pitchFamily="34" charset="-128"/>
              </a:defRPr>
            </a:lvl1pPr>
            <a:lvl2pPr marL="37931725" indent="-37474525">
              <a:lnSpc>
                <a:spcPct val="96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ea typeface="ヒラギノ角ゴ Pro W3" panose="020B0300000000000000" pitchFamily="34" charset="-128"/>
              </a:defRPr>
            </a:lvl2pPr>
            <a:lvl3pPr marL="1143000" indent="-228600">
              <a:lnSpc>
                <a:spcPct val="96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ea typeface="ＭＳ Ｐゴシック" panose="020B0600070205080204" pitchFamily="34" charset="-128"/>
              </a:defRPr>
            </a:lvl3pPr>
            <a:lvl4pPr marL="1600200" indent="-228600">
              <a:lnSpc>
                <a:spcPct val="96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4pPr>
            <a:lvl5pPr marL="2057400" indent="-228600">
              <a:lnSpc>
                <a:spcPct val="96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lnSpc>
                <a:spcPct val="96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lnSpc>
                <a:spcPct val="96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lnSpc>
                <a:spcPct val="96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lnSpc>
                <a:spcPct val="96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9pPr>
          </a:lstStyle>
          <a:p>
            <a:pPr>
              <a:lnSpc>
                <a:spcPct val="100000"/>
              </a:lnSpc>
              <a:spcBef>
                <a:spcPct val="50000"/>
              </a:spcBef>
              <a:buClrTx/>
              <a:buSzTx/>
              <a:buNone/>
            </a:pPr>
            <a:endParaRPr lang="en-US" altLang="en-US" sz="1800">
              <a:solidFill>
                <a:schemeClr val="tx1"/>
              </a:solidFill>
              <a:ea typeface="Osaka" panose="020B0600000000000000" pitchFamily="34" charset="-128"/>
            </a:endParaRPr>
          </a:p>
        </p:txBody>
      </p:sp>
      <p:sp>
        <p:nvSpPr>
          <p:cNvPr id="57348" name="Text Box 3">
            <a:extLst>
              <a:ext uri="{FF2B5EF4-FFF2-40B4-BE49-F238E27FC236}">
                <a16:creationId xmlns:a16="http://schemas.microsoft.com/office/drawing/2014/main" id="{8C2CB0E0-7419-D64F-8719-D4F79E49A529}"/>
              </a:ext>
            </a:extLst>
          </p:cNvPr>
          <p:cNvSpPr txBox="1">
            <a:spLocks noChangeArrowheads="1"/>
          </p:cNvSpPr>
          <p:nvPr/>
        </p:nvSpPr>
        <p:spPr bwMode="auto">
          <a:xfrm>
            <a:off x="2566988" y="5949951"/>
            <a:ext cx="67691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86000"/>
              </a:lnSpc>
              <a:spcBef>
                <a:spcPts val="1200"/>
              </a:spcBef>
              <a:buClr>
                <a:srgbClr val="000000"/>
              </a:buClr>
              <a:buSzPct val="100000"/>
              <a:buFont typeface="Arial" panose="020B0604020202020204" pitchFamily="34" charset="0"/>
              <a:buChar char="•"/>
              <a:defRPr sz="3200">
                <a:solidFill>
                  <a:srgbClr val="000000"/>
                </a:solidFill>
                <a:latin typeface="Arial" panose="020B0604020202020204" pitchFamily="34" charset="0"/>
                <a:ea typeface="ヒラギノ角ゴ Pro W3" panose="020B0300000000000000" pitchFamily="34" charset="-128"/>
              </a:defRPr>
            </a:lvl1pPr>
            <a:lvl2pPr marL="37931725" indent="-37474525">
              <a:lnSpc>
                <a:spcPct val="96000"/>
              </a:lnSpc>
              <a:spcBef>
                <a:spcPts val="700"/>
              </a:spcBef>
              <a:buClr>
                <a:srgbClr val="000000"/>
              </a:buClr>
              <a:buSzPct val="100000"/>
              <a:buFont typeface="Arial" panose="020B0604020202020204" pitchFamily="34" charset="0"/>
              <a:buChar char="–"/>
              <a:defRPr sz="2800">
                <a:solidFill>
                  <a:srgbClr val="000000"/>
                </a:solidFill>
                <a:latin typeface="Arial" panose="020B0604020202020204" pitchFamily="34" charset="0"/>
                <a:ea typeface="ヒラギノ角ゴ Pro W3" panose="020B0300000000000000" pitchFamily="34" charset="-128"/>
              </a:defRPr>
            </a:lvl2pPr>
            <a:lvl3pPr marL="1143000" indent="-228600">
              <a:lnSpc>
                <a:spcPct val="96000"/>
              </a:lnSpc>
              <a:spcBef>
                <a:spcPts val="600"/>
              </a:spcBef>
              <a:buClr>
                <a:srgbClr val="000000"/>
              </a:buClr>
              <a:buSzPct val="100000"/>
              <a:buFont typeface="Arial" panose="020B0604020202020204" pitchFamily="34" charset="0"/>
              <a:buChar char="•"/>
              <a:defRPr sz="2400">
                <a:solidFill>
                  <a:srgbClr val="000000"/>
                </a:solidFill>
                <a:latin typeface="Arial" panose="020B0604020202020204" pitchFamily="34" charset="0"/>
                <a:ea typeface="ＭＳ Ｐゴシック" panose="020B0600070205080204" pitchFamily="34" charset="-128"/>
              </a:defRPr>
            </a:lvl3pPr>
            <a:lvl4pPr marL="1600200" indent="-228600">
              <a:lnSpc>
                <a:spcPct val="96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4pPr>
            <a:lvl5pPr marL="2057400" indent="-228600">
              <a:lnSpc>
                <a:spcPct val="96000"/>
              </a:lnSpc>
              <a:spcBef>
                <a:spcPts val="500"/>
              </a:spcBef>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5pPr>
            <a:lvl6pPr marL="25146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6pPr>
            <a:lvl7pPr marL="29718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7pPr>
            <a:lvl8pPr marL="34290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8pPr>
            <a:lvl9pPr marL="38862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defRPr sz="2000">
                <a:solidFill>
                  <a:srgbClr val="000000"/>
                </a:solidFill>
                <a:latin typeface="Arial" panose="020B0604020202020204" pitchFamily="34" charset="0"/>
                <a:ea typeface="ＭＳ Ｐゴシック" panose="020B0600070205080204" pitchFamily="34" charset="-128"/>
              </a:defRPr>
            </a:lvl9pPr>
          </a:lstStyle>
          <a:p>
            <a:pPr algn="ctr" eaLnBrk="1" hangingPunct="1">
              <a:lnSpc>
                <a:spcPct val="100000"/>
              </a:lnSpc>
              <a:spcBef>
                <a:spcPct val="50000"/>
              </a:spcBef>
              <a:buClrTx/>
              <a:buSzTx/>
              <a:buFontTx/>
              <a:buNone/>
            </a:pPr>
            <a:r>
              <a:rPr lang="en-US" altLang="en-US" sz="3600" b="1">
                <a:solidFill>
                  <a:schemeClr val="tx1"/>
                </a:solidFill>
                <a:ea typeface="Osaka" panose="020B0600000000000000" pitchFamily="34" charset="-128"/>
              </a:rPr>
              <a:t>IPM makes homes healthier!</a:t>
            </a:r>
            <a:endParaRPr lang="en-US" altLang="en-US" sz="3600">
              <a:solidFill>
                <a:schemeClr val="tx1"/>
              </a:solidFill>
              <a:ea typeface="Osaka" panose="020B0600000000000000" pitchFamily="34" charset="-128"/>
            </a:endParaRPr>
          </a:p>
        </p:txBody>
      </p:sp>
    </p:spTree>
    <p:extLst>
      <p:ext uri="{BB962C8B-B14F-4D97-AF65-F5344CB8AC3E}">
        <p14:creationId xmlns:p14="http://schemas.microsoft.com/office/powerpoint/2010/main" val="1569391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2">
            <a:extLst>
              <a:ext uri="{FF2B5EF4-FFF2-40B4-BE49-F238E27FC236}">
                <a16:creationId xmlns:a16="http://schemas.microsoft.com/office/drawing/2014/main" id="{83220130-417D-7D4E-9564-428DB75BDB58}"/>
              </a:ext>
            </a:extLst>
          </p:cNvPr>
          <p:cNvSpPr>
            <a:spLocks noGrp="1" noChangeArrowheads="1"/>
          </p:cNvSpPr>
          <p:nvPr>
            <p:ph type="title"/>
          </p:nvPr>
        </p:nvSpPr>
        <p:spPr/>
        <p:txBody>
          <a:bodyPr/>
          <a:lstStyle/>
          <a:p>
            <a:r>
              <a:rPr lang="en-US" altLang="en-US"/>
              <a:t>Priority Pests</a:t>
            </a:r>
          </a:p>
        </p:txBody>
      </p:sp>
      <p:sp>
        <p:nvSpPr>
          <p:cNvPr id="63492" name="Rectangle 3">
            <a:extLst>
              <a:ext uri="{FF2B5EF4-FFF2-40B4-BE49-F238E27FC236}">
                <a16:creationId xmlns:a16="http://schemas.microsoft.com/office/drawing/2014/main" id="{42ED04F4-817A-E04C-9B69-766CDB0CCCEB}"/>
              </a:ext>
            </a:extLst>
          </p:cNvPr>
          <p:cNvSpPr>
            <a:spLocks noGrp="1" noChangeArrowheads="1"/>
          </p:cNvSpPr>
          <p:nvPr>
            <p:ph idx="1"/>
          </p:nvPr>
        </p:nvSpPr>
        <p:spPr/>
        <p:txBody>
          <a:bodyPr/>
          <a:lstStyle/>
          <a:p>
            <a:pPr marL="609600" indent="-609600">
              <a:lnSpc>
                <a:spcPct val="76000"/>
              </a:lnSpc>
              <a:buFont typeface="Times" pitchFamily="2" charset="0"/>
              <a:buChar char="•"/>
            </a:pPr>
            <a:r>
              <a:rPr lang="en-US" altLang="en-US" b="1"/>
              <a:t>Cockroaches</a:t>
            </a:r>
            <a:r>
              <a:rPr lang="en-US" altLang="en-US"/>
              <a:t> cause asthma in infants, trigger asthma attacks, and contaminate food</a:t>
            </a:r>
          </a:p>
          <a:p>
            <a:pPr marL="609600" indent="-609600">
              <a:lnSpc>
                <a:spcPct val="76000"/>
              </a:lnSpc>
              <a:buFont typeface="Times" pitchFamily="2" charset="0"/>
              <a:buChar char="•"/>
            </a:pPr>
            <a:r>
              <a:rPr lang="en-US" altLang="en-US" b="1"/>
              <a:t>Rodents </a:t>
            </a:r>
            <a:r>
              <a:rPr lang="en-US" altLang="en-US"/>
              <a:t>such as mice and rats carry diseases, bite, destroy property, may cause fires, and may trigger asthma attacks</a:t>
            </a:r>
          </a:p>
          <a:p>
            <a:pPr marL="609600" indent="-609600">
              <a:lnSpc>
                <a:spcPct val="76000"/>
              </a:lnSpc>
              <a:buFont typeface="Times" pitchFamily="2" charset="0"/>
              <a:buChar char="•"/>
            </a:pPr>
            <a:r>
              <a:rPr lang="en-US" altLang="en-US" b="1"/>
              <a:t>Bed Bugs</a:t>
            </a:r>
            <a:r>
              <a:rPr lang="en-US" altLang="en-US"/>
              <a:t> and their bites are a nuisance and are expensive to eliminate</a:t>
            </a:r>
          </a:p>
        </p:txBody>
      </p:sp>
      <p:sp>
        <p:nvSpPr>
          <p:cNvPr id="63490" name="Slide Number Placeholder 5">
            <a:extLst>
              <a:ext uri="{FF2B5EF4-FFF2-40B4-BE49-F238E27FC236}">
                <a16:creationId xmlns:a16="http://schemas.microsoft.com/office/drawing/2014/main" id="{05692A39-0F91-DC49-9F9E-414EEDA32C67}"/>
              </a:ext>
            </a:extLst>
          </p:cNvPr>
          <p:cNvSpPr>
            <a:spLocks noGrp="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86000"/>
              </a:lnSpc>
              <a:spcBef>
                <a:spcPts val="12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ea typeface="ヒラギノ角ゴ Pro W3" panose="020B0300000000000000" pitchFamily="34" charset="-128"/>
              </a:defRPr>
            </a:lvl1pPr>
            <a:lvl2pPr marL="37931725" indent="-37474525">
              <a:lnSpc>
                <a:spcPct val="96000"/>
              </a:lnSpc>
              <a:spcBef>
                <a:spcPts val="7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ea typeface="ヒラギノ角ゴ Pro W3" panose="020B0300000000000000" pitchFamily="34" charset="-128"/>
              </a:defRPr>
            </a:lvl2pPr>
            <a:lvl3pPr marL="1143000" indent="-228600">
              <a:lnSpc>
                <a:spcPct val="96000"/>
              </a:lnSpc>
              <a:spcBef>
                <a:spcPts val="6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marL="1600200" indent="-228600">
              <a:lnSpc>
                <a:spcPct val="96000"/>
              </a:lnSpc>
              <a:spcBef>
                <a:spcPts val="5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4pPr>
            <a:lvl5pPr marL="2057400" indent="-228600">
              <a:lnSpc>
                <a:spcPct val="96000"/>
              </a:lnSpc>
              <a:spcBef>
                <a:spcPts val="5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5pPr>
            <a:lvl6pPr marL="25146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6pPr>
            <a:lvl7pPr marL="29718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7pPr>
            <a:lvl8pPr marL="34290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8pPr>
            <a:lvl9pPr marL="38862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9pPr>
          </a:lstStyle>
          <a:p>
            <a:pPr>
              <a:lnSpc>
                <a:spcPct val="100000"/>
              </a:lnSpc>
              <a:spcBef>
                <a:spcPct val="0"/>
              </a:spcBef>
              <a:buFont typeface="Arial" panose="020B0604020202020204" pitchFamily="34" charset="0"/>
              <a:buNone/>
            </a:pPr>
            <a:fld id="{9CED851F-0A82-6C4F-922C-006AD6ABA6E4}" type="slidenum">
              <a:rPr lang="en-GB" altLang="en-US" sz="1400"/>
              <a:pPr>
                <a:lnSpc>
                  <a:spcPct val="100000"/>
                </a:lnSpc>
                <a:spcBef>
                  <a:spcPct val="0"/>
                </a:spcBef>
                <a:buFont typeface="Arial" panose="020B0604020202020204" pitchFamily="34" charset="0"/>
                <a:buNone/>
              </a:pPr>
              <a:t>8</a:t>
            </a:fld>
            <a:endParaRPr lang="en-GB" altLang="en-US" sz="1400"/>
          </a:p>
        </p:txBody>
      </p:sp>
    </p:spTree>
    <p:extLst>
      <p:ext uri="{BB962C8B-B14F-4D97-AF65-F5344CB8AC3E}">
        <p14:creationId xmlns:p14="http://schemas.microsoft.com/office/powerpoint/2010/main" val="26104781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Rectangle 2">
            <a:extLst>
              <a:ext uri="{FF2B5EF4-FFF2-40B4-BE49-F238E27FC236}">
                <a16:creationId xmlns:a16="http://schemas.microsoft.com/office/drawing/2014/main" id="{D75A5BE2-5AFB-004B-A9E1-133B9DC885E7}"/>
              </a:ext>
            </a:extLst>
          </p:cNvPr>
          <p:cNvSpPr>
            <a:spLocks noGrp="1" noChangeArrowheads="1"/>
          </p:cNvSpPr>
          <p:nvPr>
            <p:ph type="title"/>
          </p:nvPr>
        </p:nvSpPr>
        <p:spPr/>
        <p:txBody>
          <a:bodyPr/>
          <a:lstStyle/>
          <a:p>
            <a:r>
              <a:rPr lang="en-US" altLang="en-US"/>
              <a:t>Other public health pests</a:t>
            </a:r>
          </a:p>
        </p:txBody>
      </p:sp>
      <p:sp>
        <p:nvSpPr>
          <p:cNvPr id="65540" name="Rectangle 3">
            <a:extLst>
              <a:ext uri="{FF2B5EF4-FFF2-40B4-BE49-F238E27FC236}">
                <a16:creationId xmlns:a16="http://schemas.microsoft.com/office/drawing/2014/main" id="{6F4EAE1D-009C-E942-868D-F87F42756522}"/>
              </a:ext>
            </a:extLst>
          </p:cNvPr>
          <p:cNvSpPr>
            <a:spLocks noGrp="1" noChangeArrowheads="1"/>
          </p:cNvSpPr>
          <p:nvPr>
            <p:ph idx="1"/>
          </p:nvPr>
        </p:nvSpPr>
        <p:spPr>
          <a:xfrm>
            <a:off x="1774826" y="1752600"/>
            <a:ext cx="8785225" cy="4845050"/>
          </a:xfrm>
        </p:spPr>
        <p:txBody>
          <a:bodyPr/>
          <a:lstStyle/>
          <a:p>
            <a:pPr marL="342900" indent="-342900">
              <a:lnSpc>
                <a:spcPct val="80000"/>
              </a:lnSpc>
            </a:pPr>
            <a:r>
              <a:rPr lang="en-US" altLang="en-US" sz="2400" b="1"/>
              <a:t>Mosquitoes</a:t>
            </a:r>
            <a:r>
              <a:rPr lang="en-US" altLang="en-US" sz="2400"/>
              <a:t> transmit West Nile Virus</a:t>
            </a:r>
          </a:p>
          <a:p>
            <a:pPr marL="742950" lvl="1" indent="-285750">
              <a:lnSpc>
                <a:spcPct val="80000"/>
              </a:lnSpc>
            </a:pPr>
            <a:r>
              <a:rPr lang="en-US" altLang="en-US" sz="2000"/>
              <a:t>Need standing water</a:t>
            </a:r>
          </a:p>
          <a:p>
            <a:pPr marL="342900" indent="-342900">
              <a:lnSpc>
                <a:spcPct val="80000"/>
              </a:lnSpc>
            </a:pPr>
            <a:r>
              <a:rPr lang="en-US" altLang="en-US" sz="2400" b="1"/>
              <a:t>Ticks</a:t>
            </a:r>
            <a:r>
              <a:rPr lang="en-US" altLang="en-US" sz="2400"/>
              <a:t> transmit Lyme Disease</a:t>
            </a:r>
          </a:p>
          <a:p>
            <a:pPr marL="742950" lvl="1" indent="-285750">
              <a:lnSpc>
                <a:spcPct val="80000"/>
              </a:lnSpc>
            </a:pPr>
            <a:r>
              <a:rPr lang="en-US" altLang="en-US" sz="2000"/>
              <a:t>Get on people from bushes and rodents</a:t>
            </a:r>
          </a:p>
          <a:p>
            <a:pPr marL="342900" indent="-342900">
              <a:lnSpc>
                <a:spcPct val="80000"/>
              </a:lnSpc>
            </a:pPr>
            <a:r>
              <a:rPr lang="en-US" altLang="en-US" sz="2400" b="1"/>
              <a:t>Fleas</a:t>
            </a:r>
            <a:r>
              <a:rPr lang="en-US" altLang="en-US" sz="2400"/>
              <a:t> cause itchy welts</a:t>
            </a:r>
          </a:p>
          <a:p>
            <a:pPr marL="742950" lvl="1" indent="-285750">
              <a:lnSpc>
                <a:spcPct val="80000"/>
              </a:lnSpc>
            </a:pPr>
            <a:r>
              <a:rPr lang="en-US" altLang="en-US" sz="2000"/>
              <a:t>Come into buildings on pets and wild animals</a:t>
            </a:r>
          </a:p>
          <a:p>
            <a:pPr marL="342900" indent="-342900">
              <a:lnSpc>
                <a:spcPct val="80000"/>
              </a:lnSpc>
            </a:pPr>
            <a:r>
              <a:rPr lang="en-US" altLang="en-US" sz="2400" b="1"/>
              <a:t>Bird and rodent mites </a:t>
            </a:r>
            <a:r>
              <a:rPr lang="en-US" altLang="en-US" sz="2400"/>
              <a:t>make us itch</a:t>
            </a:r>
          </a:p>
          <a:p>
            <a:pPr marL="742950" lvl="1" indent="-285750">
              <a:lnSpc>
                <a:spcPct val="80000"/>
              </a:lnSpc>
            </a:pPr>
            <a:r>
              <a:rPr lang="en-US" altLang="en-US" sz="2000"/>
              <a:t>May move into a unit when the wild host moves out</a:t>
            </a:r>
          </a:p>
          <a:p>
            <a:pPr marL="342900" indent="-342900">
              <a:lnSpc>
                <a:spcPct val="80000"/>
              </a:lnSpc>
            </a:pPr>
            <a:r>
              <a:rPr lang="en-US" altLang="en-US" sz="2400" b="1"/>
              <a:t>Lice</a:t>
            </a:r>
            <a:r>
              <a:rPr lang="en-US" altLang="en-US" sz="2400"/>
              <a:t> make us itch</a:t>
            </a:r>
          </a:p>
          <a:p>
            <a:pPr marL="742950" lvl="1" indent="-285750">
              <a:lnSpc>
                <a:spcPct val="80000"/>
              </a:lnSpc>
            </a:pPr>
            <a:r>
              <a:rPr lang="en-US" altLang="en-US" sz="2000"/>
              <a:t>Spread on used or shared items and via person-to-person contact</a:t>
            </a:r>
          </a:p>
          <a:p>
            <a:pPr marL="342900" indent="-342900">
              <a:lnSpc>
                <a:spcPct val="80000"/>
              </a:lnSpc>
            </a:pPr>
            <a:r>
              <a:rPr lang="en-US" altLang="en-US" sz="2400" b="1"/>
              <a:t>Dust mites </a:t>
            </a:r>
            <a:r>
              <a:rPr lang="en-US" altLang="en-US" sz="2400"/>
              <a:t>cause asthma</a:t>
            </a:r>
            <a:endParaRPr lang="en-US" altLang="en-US" sz="1800"/>
          </a:p>
          <a:p>
            <a:pPr marL="742950" lvl="1" indent="-285750">
              <a:lnSpc>
                <a:spcPct val="80000"/>
              </a:lnSpc>
            </a:pPr>
            <a:r>
              <a:rPr lang="en-US" altLang="en-US" sz="2000"/>
              <a:t>Flourish with high humidity and poor sanitation</a:t>
            </a:r>
            <a:endParaRPr lang="en-US" altLang="en-US" sz="1600"/>
          </a:p>
        </p:txBody>
      </p:sp>
      <p:sp>
        <p:nvSpPr>
          <p:cNvPr id="65538" name="Slide Number Placeholder 5">
            <a:extLst>
              <a:ext uri="{FF2B5EF4-FFF2-40B4-BE49-F238E27FC236}">
                <a16:creationId xmlns:a16="http://schemas.microsoft.com/office/drawing/2014/main" id="{9EBCAEE0-291F-9545-9591-1E0852BB0491}"/>
              </a:ext>
            </a:extLst>
          </p:cNvPr>
          <p:cNvSpPr>
            <a:spLocks noGrp="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86000"/>
              </a:lnSpc>
              <a:spcBef>
                <a:spcPts val="12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ea typeface="ヒラギノ角ゴ Pro W3" panose="020B0300000000000000" pitchFamily="34" charset="-128"/>
              </a:defRPr>
            </a:lvl1pPr>
            <a:lvl2pPr marL="37931725" indent="-37474525">
              <a:lnSpc>
                <a:spcPct val="96000"/>
              </a:lnSpc>
              <a:spcBef>
                <a:spcPts val="7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ea typeface="ヒラギノ角ゴ Pro W3" panose="020B0300000000000000" pitchFamily="34" charset="-128"/>
              </a:defRPr>
            </a:lvl2pPr>
            <a:lvl3pPr marL="1143000" indent="-228600">
              <a:lnSpc>
                <a:spcPct val="96000"/>
              </a:lnSpc>
              <a:spcBef>
                <a:spcPts val="6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marL="1600200" indent="-228600">
              <a:lnSpc>
                <a:spcPct val="96000"/>
              </a:lnSpc>
              <a:spcBef>
                <a:spcPts val="5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4pPr>
            <a:lvl5pPr marL="2057400" indent="-228600">
              <a:lnSpc>
                <a:spcPct val="96000"/>
              </a:lnSpc>
              <a:spcBef>
                <a:spcPts val="500"/>
              </a:spcBef>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5pPr>
            <a:lvl6pPr marL="25146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6pPr>
            <a:lvl7pPr marL="29718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7pPr>
            <a:lvl8pPr marL="34290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8pPr>
            <a:lvl9pPr marL="3886200" indent="-228600" defTabSz="457200" eaLnBrk="0" fontAlgn="base" hangingPunct="0">
              <a:lnSpc>
                <a:spcPct val="96000"/>
              </a:lnSpc>
              <a:spcBef>
                <a:spcPts val="500"/>
              </a:spcBef>
              <a:spcAft>
                <a:spcPct val="0"/>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9pPr>
          </a:lstStyle>
          <a:p>
            <a:pPr>
              <a:lnSpc>
                <a:spcPct val="100000"/>
              </a:lnSpc>
              <a:spcBef>
                <a:spcPct val="0"/>
              </a:spcBef>
              <a:buFont typeface="Arial" panose="020B0604020202020204" pitchFamily="34" charset="0"/>
              <a:buNone/>
            </a:pPr>
            <a:fld id="{E04CB5B9-12C4-0B48-8A3A-D184DC6B6A3B}" type="slidenum">
              <a:rPr lang="en-GB" altLang="en-US" sz="1400"/>
              <a:pPr>
                <a:lnSpc>
                  <a:spcPct val="100000"/>
                </a:lnSpc>
                <a:spcBef>
                  <a:spcPct val="0"/>
                </a:spcBef>
                <a:buFont typeface="Arial" panose="020B0604020202020204" pitchFamily="34" charset="0"/>
                <a:buNone/>
              </a:pPr>
              <a:t>9</a:t>
            </a:fld>
            <a:endParaRPr lang="en-GB" altLang="en-US" sz="1400"/>
          </a:p>
        </p:txBody>
      </p:sp>
    </p:spTree>
    <p:extLst>
      <p:ext uri="{BB962C8B-B14F-4D97-AF65-F5344CB8AC3E}">
        <p14:creationId xmlns:p14="http://schemas.microsoft.com/office/powerpoint/2010/main" val="1253181317"/>
      </p:ext>
    </p:extLst>
  </p:cSld>
  <p:clrMapOvr>
    <a:masterClrMapping/>
  </p:clrMapOvr>
  <p:transition spd="slow"/>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Arial"/>
        <a:ea typeface="ヒラギノ角ゴ Pro W3"/>
        <a:cs typeface=""/>
      </a:majorFont>
      <a:minorFont>
        <a:latin typeface="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57200" rtl="0" eaLnBrk="0" fontAlgn="base" latinLnBrk="0" hangingPunct="0">
          <a:lnSpc>
            <a:spcPct val="96000"/>
          </a:lnSpc>
          <a:spcBef>
            <a:spcPct val="0"/>
          </a:spcBef>
          <a:spcAft>
            <a:spcPct val="0"/>
          </a:spcAft>
          <a:buClr>
            <a:srgbClr val="000000"/>
          </a:buClr>
          <a:buSzPct val="100000"/>
          <a:buFont typeface="Arial" charset="0"/>
          <a:buNone/>
          <a:tabLst/>
          <a:defRPr kumimoji="0" lang="en-GB" sz="2400" b="0" i="0" u="none" strike="noStrike" cap="none" normalizeH="0" baseline="0" smtClean="0">
            <a:ln>
              <a:noFill/>
            </a:ln>
            <a:solidFill>
              <a:schemeClr val="bg1"/>
            </a:solidFill>
            <a:effectLst/>
            <a:latin typeface="Arial" charset="0"/>
            <a:ea typeface="ヒラギノ角ゴ Pro W3" pitchFamily="1" charset="-128"/>
          </a:defRPr>
        </a:defPPr>
      </a:lstStyle>
    </a:spDef>
    <a:ln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57200" rtl="0" eaLnBrk="0" fontAlgn="base" latinLnBrk="0" hangingPunct="0">
          <a:lnSpc>
            <a:spcPct val="96000"/>
          </a:lnSpc>
          <a:spcBef>
            <a:spcPct val="0"/>
          </a:spcBef>
          <a:spcAft>
            <a:spcPct val="0"/>
          </a:spcAft>
          <a:buClr>
            <a:srgbClr val="000000"/>
          </a:buClr>
          <a:buSzPct val="100000"/>
          <a:buFont typeface="Arial" charset="0"/>
          <a:buNone/>
          <a:tabLst/>
          <a:defRPr kumimoji="0" lang="en-GB" sz="2400" b="0" i="0" u="none" strike="noStrike" cap="none" normalizeH="0" baseline="0" smtClean="0">
            <a:ln>
              <a:noFill/>
            </a:ln>
            <a:solidFill>
              <a:schemeClr val="bg1"/>
            </a:solidFill>
            <a:effectLst/>
            <a:latin typeface="Arial" charset="0"/>
            <a:ea typeface="ヒラギノ角ゴ Pro W3"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1499</TotalTime>
  <Words>2439</Words>
  <Application>Microsoft Macintosh PowerPoint</Application>
  <PresentationFormat>Widescreen</PresentationFormat>
  <Paragraphs>288</Paragraphs>
  <Slides>17</Slides>
  <Notes>17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ＭＳ Ｐゴシック</vt:lpstr>
      <vt:lpstr>Osaka</vt:lpstr>
      <vt:lpstr>ヒラギノ角ゴ Pro W3</vt:lpstr>
      <vt:lpstr>ヒラギノ角ゴ ProN W3</vt:lpstr>
      <vt:lpstr>Arial</vt:lpstr>
      <vt:lpstr>Calibri</vt:lpstr>
      <vt:lpstr>Times</vt:lpstr>
      <vt:lpstr>Blank Presentation</vt:lpstr>
      <vt:lpstr>PowerPoint Presentation</vt:lpstr>
      <vt:lpstr>Developed and sponsored by</vt:lpstr>
      <vt:lpstr>It’s Your Course!</vt:lpstr>
      <vt:lpstr>Resources</vt:lpstr>
      <vt:lpstr>By the end of today, you will know…</vt:lpstr>
      <vt:lpstr>What position do you have on the IPM team?</vt:lpstr>
      <vt:lpstr>Pests cause problems</vt:lpstr>
      <vt:lpstr>Priority Pests</vt:lpstr>
      <vt:lpstr>Other public health pests</vt:lpstr>
      <vt:lpstr>How have you fought pests?</vt:lpstr>
      <vt:lpstr>How will you fight pests now?</vt:lpstr>
      <vt:lpstr>What is IPM?</vt:lpstr>
      <vt:lpstr>PowerPoint Presentation</vt:lpstr>
      <vt:lpstr>What all pests need</vt:lpstr>
      <vt:lpstr>The IPM team</vt:lpstr>
      <vt:lpstr>What you will gain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Susannah K. Reese</dc:creator>
  <cp:lastModifiedBy>Susannah K. Reese</cp:lastModifiedBy>
  <cp:revision>5</cp:revision>
  <dcterms:created xsi:type="dcterms:W3CDTF">2019-03-04T18:55:28Z</dcterms:created>
  <dcterms:modified xsi:type="dcterms:W3CDTF">2019-12-05T19:35:32Z</dcterms:modified>
</cp:coreProperties>
</file>